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59" r:id="rId6"/>
    <p:sldId id="258" r:id="rId7"/>
    <p:sldId id="261" r:id="rId8"/>
    <p:sldId id="262" r:id="rId9"/>
    <p:sldId id="264" r:id="rId10"/>
    <p:sldId id="265" r:id="rId11"/>
    <p:sldId id="266" r:id="rId12"/>
    <p:sldId id="267" r:id="rId13"/>
    <p:sldId id="272" r:id="rId14"/>
    <p:sldId id="273" r:id="rId15"/>
    <p:sldId id="274" r:id="rId16"/>
    <p:sldId id="275" r:id="rId17"/>
    <p:sldId id="269"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7A049C-8F8D-4732-A5D8-D30797711C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CE4CAA-CD73-42E9-86DD-B6333ECF352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A897DC68-DC49-49E5-8237-04A1A5F294F6}"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9813" name="Rectangle 5"/>
          <p:cNvSpPr>
            <a:spLocks noChangeArrowheads="1"/>
          </p:cNvSpPr>
          <p:nvPr/>
        </p:nvSpPr>
        <p:spPr bwMode="auto">
          <a:xfrm>
            <a:off x="1" y="1588"/>
            <a:ext cx="12188825" cy="6858000"/>
          </a:xfrm>
          <a:prstGeom prst="rect">
            <a:avLst/>
          </a:prstGeom>
          <a:solidFill>
            <a:srgbClr val="FF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14" name="Freeform 6"/>
          <p:cNvSpPr/>
          <p:nvPr/>
        </p:nvSpPr>
        <p:spPr bwMode="auto">
          <a:xfrm>
            <a:off x="6242051" y="2543175"/>
            <a:ext cx="1566863" cy="3770313"/>
          </a:xfrm>
          <a:custGeom>
            <a:avLst/>
            <a:gdLst>
              <a:gd name="T0" fmla="*/ 987 w 987"/>
              <a:gd name="T1" fmla="*/ 1188 h 2375"/>
              <a:gd name="T2" fmla="*/ 494 w 987"/>
              <a:gd name="T3" fmla="*/ 2375 h 2375"/>
              <a:gd name="T4" fmla="*/ 0 w 987"/>
              <a:gd name="T5" fmla="*/ 1188 h 2375"/>
              <a:gd name="T6" fmla="*/ 494 w 987"/>
              <a:gd name="T7" fmla="*/ 0 h 2375"/>
              <a:gd name="T8" fmla="*/ 987 w 987"/>
              <a:gd name="T9" fmla="*/ 1188 h 2375"/>
            </a:gdLst>
            <a:ahLst/>
            <a:cxnLst>
              <a:cxn ang="0">
                <a:pos x="T0" y="T1"/>
              </a:cxn>
              <a:cxn ang="0">
                <a:pos x="T2" y="T3"/>
              </a:cxn>
              <a:cxn ang="0">
                <a:pos x="T4" y="T5"/>
              </a:cxn>
              <a:cxn ang="0">
                <a:pos x="T6" y="T7"/>
              </a:cxn>
              <a:cxn ang="0">
                <a:pos x="T8" y="T9"/>
              </a:cxn>
            </a:cxnLst>
            <a:rect l="0" t="0" r="r" b="b"/>
            <a:pathLst>
              <a:path w="987" h="2375">
                <a:moveTo>
                  <a:pt x="987" y="1188"/>
                </a:moveTo>
                <a:cubicBezTo>
                  <a:pt x="987" y="1844"/>
                  <a:pt x="766" y="2375"/>
                  <a:pt x="494" y="2375"/>
                </a:cubicBezTo>
                <a:cubicBezTo>
                  <a:pt x="221" y="2375"/>
                  <a:pt x="0" y="1844"/>
                  <a:pt x="0" y="1188"/>
                </a:cubicBezTo>
                <a:cubicBezTo>
                  <a:pt x="0" y="532"/>
                  <a:pt x="353" y="0"/>
                  <a:pt x="494" y="0"/>
                </a:cubicBezTo>
                <a:cubicBezTo>
                  <a:pt x="653" y="0"/>
                  <a:pt x="987" y="532"/>
                  <a:pt x="987" y="1188"/>
                </a:cubicBezTo>
                <a:close/>
              </a:path>
            </a:pathLst>
          </a:custGeom>
          <a:solidFill>
            <a:srgbClr val="BAA8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5" name="Freeform 7"/>
          <p:cNvSpPr/>
          <p:nvPr/>
        </p:nvSpPr>
        <p:spPr bwMode="auto">
          <a:xfrm>
            <a:off x="7018338" y="3105150"/>
            <a:ext cx="33338" cy="1485900"/>
          </a:xfrm>
          <a:custGeom>
            <a:avLst/>
            <a:gdLst>
              <a:gd name="T0" fmla="*/ 11 w 21"/>
              <a:gd name="T1" fmla="*/ 936 h 936"/>
              <a:gd name="T2" fmla="*/ 11 w 21"/>
              <a:gd name="T3" fmla="*/ 936 h 936"/>
              <a:gd name="T4" fmla="*/ 21 w 21"/>
              <a:gd name="T5" fmla="*/ 925 h 936"/>
              <a:gd name="T6" fmla="*/ 21 w 21"/>
              <a:gd name="T7" fmla="*/ 10 h 936"/>
              <a:gd name="T8" fmla="*/ 11 w 21"/>
              <a:gd name="T9" fmla="*/ 0 h 936"/>
              <a:gd name="T10" fmla="*/ 11 w 21"/>
              <a:gd name="T11" fmla="*/ 0 h 936"/>
              <a:gd name="T12" fmla="*/ 0 w 21"/>
              <a:gd name="T13" fmla="*/ 10 h 936"/>
              <a:gd name="T14" fmla="*/ 0 w 21"/>
              <a:gd name="T15" fmla="*/ 925 h 936"/>
              <a:gd name="T16" fmla="*/ 11 w 21"/>
              <a:gd name="T17"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36">
                <a:moveTo>
                  <a:pt x="11" y="936"/>
                </a:moveTo>
                <a:cubicBezTo>
                  <a:pt x="11" y="936"/>
                  <a:pt x="11" y="936"/>
                  <a:pt x="11" y="936"/>
                </a:cubicBezTo>
                <a:cubicBezTo>
                  <a:pt x="16" y="936"/>
                  <a:pt x="21" y="931"/>
                  <a:pt x="21" y="925"/>
                </a:cubicBezTo>
                <a:cubicBezTo>
                  <a:pt x="21" y="10"/>
                  <a:pt x="21" y="10"/>
                  <a:pt x="21" y="10"/>
                </a:cubicBezTo>
                <a:cubicBezTo>
                  <a:pt x="21" y="5"/>
                  <a:pt x="16" y="0"/>
                  <a:pt x="11" y="0"/>
                </a:cubicBezTo>
                <a:cubicBezTo>
                  <a:pt x="11" y="0"/>
                  <a:pt x="11" y="0"/>
                  <a:pt x="11" y="0"/>
                </a:cubicBezTo>
                <a:cubicBezTo>
                  <a:pt x="5" y="0"/>
                  <a:pt x="0" y="5"/>
                  <a:pt x="0" y="10"/>
                </a:cubicBezTo>
                <a:cubicBezTo>
                  <a:pt x="0" y="925"/>
                  <a:pt x="0" y="925"/>
                  <a:pt x="0" y="925"/>
                </a:cubicBezTo>
                <a:cubicBezTo>
                  <a:pt x="0" y="931"/>
                  <a:pt x="5" y="936"/>
                  <a:pt x="11" y="936"/>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7" name="Freeform 9"/>
          <p:cNvSpPr/>
          <p:nvPr/>
        </p:nvSpPr>
        <p:spPr bwMode="auto">
          <a:xfrm>
            <a:off x="6761163" y="3992563"/>
            <a:ext cx="273050" cy="119063"/>
          </a:xfrm>
          <a:custGeom>
            <a:avLst/>
            <a:gdLst>
              <a:gd name="T0" fmla="*/ 155 w 172"/>
              <a:gd name="T1" fmla="*/ 73 h 75"/>
              <a:gd name="T2" fmla="*/ 10 w 172"/>
              <a:gd name="T3" fmla="*/ 25 h 75"/>
              <a:gd name="T4" fmla="*/ 2 w 172"/>
              <a:gd name="T5" fmla="*/ 10 h 75"/>
              <a:gd name="T6" fmla="*/ 2 w 172"/>
              <a:gd name="T7" fmla="*/ 10 h 75"/>
              <a:gd name="T8" fmla="*/ 18 w 172"/>
              <a:gd name="T9" fmla="*/ 2 h 75"/>
              <a:gd name="T10" fmla="*/ 162 w 172"/>
              <a:gd name="T11" fmla="*/ 51 h 75"/>
              <a:gd name="T12" fmla="*/ 170 w 172"/>
              <a:gd name="T13" fmla="*/ 66 h 75"/>
              <a:gd name="T14" fmla="*/ 170 w 172"/>
              <a:gd name="T15" fmla="*/ 66 h 75"/>
              <a:gd name="T16" fmla="*/ 155 w 172"/>
              <a:gd name="T1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5">
                <a:moveTo>
                  <a:pt x="155" y="73"/>
                </a:moveTo>
                <a:cubicBezTo>
                  <a:pt x="10" y="25"/>
                  <a:pt x="10" y="25"/>
                  <a:pt x="10" y="25"/>
                </a:cubicBezTo>
                <a:cubicBezTo>
                  <a:pt x="4" y="23"/>
                  <a:pt x="0" y="16"/>
                  <a:pt x="2" y="10"/>
                </a:cubicBezTo>
                <a:cubicBezTo>
                  <a:pt x="2" y="10"/>
                  <a:pt x="2" y="10"/>
                  <a:pt x="2" y="10"/>
                </a:cubicBezTo>
                <a:cubicBezTo>
                  <a:pt x="4" y="3"/>
                  <a:pt x="11" y="0"/>
                  <a:pt x="18" y="2"/>
                </a:cubicBezTo>
                <a:cubicBezTo>
                  <a:pt x="162" y="51"/>
                  <a:pt x="162" y="51"/>
                  <a:pt x="162" y="51"/>
                </a:cubicBezTo>
                <a:cubicBezTo>
                  <a:pt x="169" y="53"/>
                  <a:pt x="172" y="60"/>
                  <a:pt x="170" y="66"/>
                </a:cubicBezTo>
                <a:cubicBezTo>
                  <a:pt x="170" y="66"/>
                  <a:pt x="170" y="66"/>
                  <a:pt x="170" y="66"/>
                </a:cubicBezTo>
                <a:cubicBezTo>
                  <a:pt x="168" y="72"/>
                  <a:pt x="161" y="75"/>
                  <a:pt x="155" y="73"/>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8" name="Freeform 10"/>
          <p:cNvSpPr/>
          <p:nvPr/>
        </p:nvSpPr>
        <p:spPr bwMode="auto">
          <a:xfrm>
            <a:off x="7023101" y="4217988"/>
            <a:ext cx="306388" cy="141288"/>
          </a:xfrm>
          <a:custGeom>
            <a:avLst/>
            <a:gdLst>
              <a:gd name="T0" fmla="*/ 3 w 193"/>
              <a:gd name="T1" fmla="*/ 79 h 89"/>
              <a:gd name="T2" fmla="*/ 186 w 193"/>
              <a:gd name="T3" fmla="*/ 1 h 89"/>
              <a:gd name="T4" fmla="*/ 191 w 193"/>
              <a:gd name="T5" fmla="*/ 3 h 89"/>
              <a:gd name="T6" fmla="*/ 192 w 193"/>
              <a:gd name="T7" fmla="*/ 4 h 89"/>
              <a:gd name="T8" fmla="*/ 190 w 193"/>
              <a:gd name="T9" fmla="*/ 10 h 89"/>
              <a:gd name="T10" fmla="*/ 7 w 193"/>
              <a:gd name="T11" fmla="*/ 89 h 89"/>
              <a:gd name="T12" fmla="*/ 2 w 193"/>
              <a:gd name="T13" fmla="*/ 86 h 89"/>
              <a:gd name="T14" fmla="*/ 1 w 193"/>
              <a:gd name="T15" fmla="*/ 85 h 89"/>
              <a:gd name="T16" fmla="*/ 3 w 193"/>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89">
                <a:moveTo>
                  <a:pt x="3" y="79"/>
                </a:moveTo>
                <a:cubicBezTo>
                  <a:pt x="186" y="1"/>
                  <a:pt x="186" y="1"/>
                  <a:pt x="186" y="1"/>
                </a:cubicBezTo>
                <a:cubicBezTo>
                  <a:pt x="188" y="0"/>
                  <a:pt x="190" y="1"/>
                  <a:pt x="191" y="3"/>
                </a:cubicBezTo>
                <a:cubicBezTo>
                  <a:pt x="192" y="4"/>
                  <a:pt x="192" y="4"/>
                  <a:pt x="192" y="4"/>
                </a:cubicBezTo>
                <a:cubicBezTo>
                  <a:pt x="193" y="6"/>
                  <a:pt x="192" y="9"/>
                  <a:pt x="190" y="10"/>
                </a:cubicBezTo>
                <a:cubicBezTo>
                  <a:pt x="7" y="89"/>
                  <a:pt x="7" y="89"/>
                  <a:pt x="7" y="89"/>
                </a:cubicBezTo>
                <a:cubicBezTo>
                  <a:pt x="5" y="89"/>
                  <a:pt x="2" y="88"/>
                  <a:pt x="2" y="86"/>
                </a:cubicBezTo>
                <a:cubicBezTo>
                  <a:pt x="1" y="85"/>
                  <a:pt x="1" y="85"/>
                  <a:pt x="1" y="85"/>
                </a:cubicBezTo>
                <a:cubicBezTo>
                  <a:pt x="0" y="83"/>
                  <a:pt x="1" y="80"/>
                  <a:pt x="3" y="79"/>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19" name="Freeform 11"/>
          <p:cNvSpPr/>
          <p:nvPr/>
        </p:nvSpPr>
        <p:spPr bwMode="auto">
          <a:xfrm>
            <a:off x="7524751" y="4073525"/>
            <a:ext cx="395288" cy="1195388"/>
          </a:xfrm>
          <a:custGeom>
            <a:avLst/>
            <a:gdLst>
              <a:gd name="T0" fmla="*/ 154 w 249"/>
              <a:gd name="T1" fmla="*/ 0 h 753"/>
              <a:gd name="T2" fmla="*/ 68 w 249"/>
              <a:gd name="T3" fmla="*/ 539 h 753"/>
              <a:gd name="T4" fmla="*/ 249 w 249"/>
              <a:gd name="T5" fmla="*/ 615 h 753"/>
              <a:gd name="T6" fmla="*/ 154 w 249"/>
              <a:gd name="T7" fmla="*/ 0 h 753"/>
            </a:gdLst>
            <a:ahLst/>
            <a:cxnLst>
              <a:cxn ang="0">
                <a:pos x="T0" y="T1"/>
              </a:cxn>
              <a:cxn ang="0">
                <a:pos x="T2" y="T3"/>
              </a:cxn>
              <a:cxn ang="0">
                <a:pos x="T4" y="T5"/>
              </a:cxn>
              <a:cxn ang="0">
                <a:pos x="T6" y="T7"/>
              </a:cxn>
            </a:cxnLst>
            <a:rect l="0" t="0" r="r" b="b"/>
            <a:pathLst>
              <a:path w="249" h="753">
                <a:moveTo>
                  <a:pt x="154" y="0"/>
                </a:moveTo>
                <a:cubicBezTo>
                  <a:pt x="154" y="0"/>
                  <a:pt x="0" y="325"/>
                  <a:pt x="68" y="539"/>
                </a:cubicBezTo>
                <a:cubicBezTo>
                  <a:pt x="137" y="753"/>
                  <a:pt x="249" y="615"/>
                  <a:pt x="249" y="615"/>
                </a:cubicBezTo>
                <a:lnTo>
                  <a:pt x="154" y="0"/>
                </a:ln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0" name="Freeform 12"/>
          <p:cNvSpPr/>
          <p:nvPr/>
        </p:nvSpPr>
        <p:spPr bwMode="auto">
          <a:xfrm>
            <a:off x="803276" y="4367213"/>
            <a:ext cx="3052763" cy="2492375"/>
          </a:xfrm>
          <a:custGeom>
            <a:avLst/>
            <a:gdLst>
              <a:gd name="T0" fmla="*/ 1420 w 1924"/>
              <a:gd name="T1" fmla="*/ 0 h 1570"/>
              <a:gd name="T2" fmla="*/ 929 w 1924"/>
              <a:gd name="T3" fmla="*/ 393 h 1570"/>
              <a:gd name="T4" fmla="*/ 909 w 1924"/>
              <a:gd name="T5" fmla="*/ 392 h 1570"/>
              <a:gd name="T6" fmla="*/ 497 w 1924"/>
              <a:gd name="T7" fmla="*/ 743 h 1570"/>
              <a:gd name="T8" fmla="*/ 417 w 1924"/>
              <a:gd name="T9" fmla="*/ 736 h 1570"/>
              <a:gd name="T10" fmla="*/ 0 w 1924"/>
              <a:gd name="T11" fmla="*/ 1154 h 1570"/>
              <a:gd name="T12" fmla="*/ 388 w 1924"/>
              <a:gd name="T13" fmla="*/ 1570 h 1570"/>
              <a:gd name="T14" fmla="*/ 447 w 1924"/>
              <a:gd name="T15" fmla="*/ 1570 h 1570"/>
              <a:gd name="T16" fmla="*/ 696 w 1924"/>
              <a:gd name="T17" fmla="*/ 1465 h 1570"/>
              <a:gd name="T18" fmla="*/ 784 w 1924"/>
              <a:gd name="T19" fmla="*/ 1570 h 1570"/>
              <a:gd name="T20" fmla="*/ 1463 w 1924"/>
              <a:gd name="T21" fmla="*/ 1570 h 1570"/>
              <a:gd name="T22" fmla="*/ 1627 w 1924"/>
              <a:gd name="T23" fmla="*/ 1198 h 1570"/>
              <a:gd name="T24" fmla="*/ 1578 w 1924"/>
              <a:gd name="T25" fmla="*/ 982 h 1570"/>
              <a:gd name="T26" fmla="*/ 1924 w 1924"/>
              <a:gd name="T27" fmla="*/ 504 h 1570"/>
              <a:gd name="T28" fmla="*/ 1420 w 1924"/>
              <a:gd name="T29" fmla="*/ 0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4" h="1570">
                <a:moveTo>
                  <a:pt x="1420" y="0"/>
                </a:moveTo>
                <a:cubicBezTo>
                  <a:pt x="1180" y="0"/>
                  <a:pt x="980" y="168"/>
                  <a:pt x="929" y="393"/>
                </a:cubicBezTo>
                <a:cubicBezTo>
                  <a:pt x="922" y="392"/>
                  <a:pt x="916" y="392"/>
                  <a:pt x="909" y="392"/>
                </a:cubicBezTo>
                <a:cubicBezTo>
                  <a:pt x="701" y="392"/>
                  <a:pt x="529" y="544"/>
                  <a:pt x="497" y="743"/>
                </a:cubicBezTo>
                <a:cubicBezTo>
                  <a:pt x="471" y="738"/>
                  <a:pt x="445" y="736"/>
                  <a:pt x="417" y="736"/>
                </a:cubicBezTo>
                <a:cubicBezTo>
                  <a:pt x="187" y="736"/>
                  <a:pt x="0" y="923"/>
                  <a:pt x="0" y="1154"/>
                </a:cubicBezTo>
                <a:cubicBezTo>
                  <a:pt x="0" y="1375"/>
                  <a:pt x="171" y="1556"/>
                  <a:pt x="388" y="1570"/>
                </a:cubicBezTo>
                <a:cubicBezTo>
                  <a:pt x="447" y="1570"/>
                  <a:pt x="447" y="1570"/>
                  <a:pt x="447" y="1570"/>
                </a:cubicBezTo>
                <a:cubicBezTo>
                  <a:pt x="542" y="1564"/>
                  <a:pt x="629" y="1525"/>
                  <a:pt x="696" y="1465"/>
                </a:cubicBezTo>
                <a:cubicBezTo>
                  <a:pt x="721" y="1504"/>
                  <a:pt x="750" y="1539"/>
                  <a:pt x="784" y="1570"/>
                </a:cubicBezTo>
                <a:cubicBezTo>
                  <a:pt x="1463" y="1570"/>
                  <a:pt x="1463" y="1570"/>
                  <a:pt x="1463" y="1570"/>
                </a:cubicBezTo>
                <a:cubicBezTo>
                  <a:pt x="1564" y="1478"/>
                  <a:pt x="1627" y="1346"/>
                  <a:pt x="1627" y="1198"/>
                </a:cubicBezTo>
                <a:cubicBezTo>
                  <a:pt x="1627" y="1121"/>
                  <a:pt x="1610" y="1047"/>
                  <a:pt x="1578" y="982"/>
                </a:cubicBezTo>
                <a:cubicBezTo>
                  <a:pt x="1779" y="916"/>
                  <a:pt x="1924" y="727"/>
                  <a:pt x="1924" y="504"/>
                </a:cubicBezTo>
                <a:cubicBezTo>
                  <a:pt x="1924" y="226"/>
                  <a:pt x="1698" y="0"/>
                  <a:pt x="1420" y="0"/>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1" name="Freeform 13"/>
          <p:cNvSpPr/>
          <p:nvPr/>
        </p:nvSpPr>
        <p:spPr bwMode="auto">
          <a:xfrm>
            <a:off x="1219201" y="5846763"/>
            <a:ext cx="22225" cy="706438"/>
          </a:xfrm>
          <a:custGeom>
            <a:avLst/>
            <a:gdLst>
              <a:gd name="T0" fmla="*/ 7 w 14"/>
              <a:gd name="T1" fmla="*/ 445 h 445"/>
              <a:gd name="T2" fmla="*/ 7 w 14"/>
              <a:gd name="T3" fmla="*/ 445 h 445"/>
              <a:gd name="T4" fmla="*/ 14 w 14"/>
              <a:gd name="T5" fmla="*/ 438 h 445"/>
              <a:gd name="T6" fmla="*/ 14 w 14"/>
              <a:gd name="T7" fmla="*/ 7 h 445"/>
              <a:gd name="T8" fmla="*/ 7 w 14"/>
              <a:gd name="T9" fmla="*/ 0 h 445"/>
              <a:gd name="T10" fmla="*/ 7 w 14"/>
              <a:gd name="T11" fmla="*/ 0 h 445"/>
              <a:gd name="T12" fmla="*/ 0 w 14"/>
              <a:gd name="T13" fmla="*/ 7 h 445"/>
              <a:gd name="T14" fmla="*/ 0 w 14"/>
              <a:gd name="T15" fmla="*/ 438 h 445"/>
              <a:gd name="T16" fmla="*/ 7 w 14"/>
              <a:gd name="T17"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5">
                <a:moveTo>
                  <a:pt x="7" y="445"/>
                </a:moveTo>
                <a:cubicBezTo>
                  <a:pt x="7" y="445"/>
                  <a:pt x="7" y="445"/>
                  <a:pt x="7" y="445"/>
                </a:cubicBezTo>
                <a:cubicBezTo>
                  <a:pt x="11" y="445"/>
                  <a:pt x="14" y="442"/>
                  <a:pt x="14" y="438"/>
                </a:cubicBezTo>
                <a:cubicBezTo>
                  <a:pt x="14" y="7"/>
                  <a:pt x="14" y="7"/>
                  <a:pt x="14" y="7"/>
                </a:cubicBezTo>
                <a:cubicBezTo>
                  <a:pt x="14" y="3"/>
                  <a:pt x="11" y="0"/>
                  <a:pt x="7" y="0"/>
                </a:cubicBezTo>
                <a:cubicBezTo>
                  <a:pt x="7" y="0"/>
                  <a:pt x="7" y="0"/>
                  <a:pt x="7" y="0"/>
                </a:cubicBezTo>
                <a:cubicBezTo>
                  <a:pt x="3" y="0"/>
                  <a:pt x="0" y="3"/>
                  <a:pt x="0" y="7"/>
                </a:cubicBezTo>
                <a:cubicBezTo>
                  <a:pt x="0" y="438"/>
                  <a:pt x="0" y="438"/>
                  <a:pt x="0" y="438"/>
                </a:cubicBezTo>
                <a:cubicBezTo>
                  <a:pt x="0" y="442"/>
                  <a:pt x="3" y="445"/>
                  <a:pt x="7" y="44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2" name="Freeform 14"/>
          <p:cNvSpPr/>
          <p:nvPr/>
        </p:nvSpPr>
        <p:spPr bwMode="auto">
          <a:xfrm>
            <a:off x="1106488" y="5969000"/>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3" name="Freeform 15"/>
          <p:cNvSpPr/>
          <p:nvPr/>
        </p:nvSpPr>
        <p:spPr bwMode="auto">
          <a:xfrm>
            <a:off x="1219201" y="6142038"/>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4" name="Freeform 16"/>
          <p:cNvSpPr/>
          <p:nvPr/>
        </p:nvSpPr>
        <p:spPr bwMode="auto">
          <a:xfrm>
            <a:off x="2106613" y="5457825"/>
            <a:ext cx="22225" cy="990600"/>
          </a:xfrm>
          <a:custGeom>
            <a:avLst/>
            <a:gdLst>
              <a:gd name="T0" fmla="*/ 7 w 14"/>
              <a:gd name="T1" fmla="*/ 624 h 624"/>
              <a:gd name="T2" fmla="*/ 7 w 14"/>
              <a:gd name="T3" fmla="*/ 624 h 624"/>
              <a:gd name="T4" fmla="*/ 14 w 14"/>
              <a:gd name="T5" fmla="*/ 617 h 624"/>
              <a:gd name="T6" fmla="*/ 14 w 14"/>
              <a:gd name="T7" fmla="*/ 7 h 624"/>
              <a:gd name="T8" fmla="*/ 7 w 14"/>
              <a:gd name="T9" fmla="*/ 0 h 624"/>
              <a:gd name="T10" fmla="*/ 7 w 14"/>
              <a:gd name="T11" fmla="*/ 0 h 624"/>
              <a:gd name="T12" fmla="*/ 0 w 14"/>
              <a:gd name="T13" fmla="*/ 7 h 624"/>
              <a:gd name="T14" fmla="*/ 0 w 14"/>
              <a:gd name="T15" fmla="*/ 617 h 624"/>
              <a:gd name="T16" fmla="*/ 7 w 14"/>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4">
                <a:moveTo>
                  <a:pt x="7" y="624"/>
                </a:moveTo>
                <a:cubicBezTo>
                  <a:pt x="7" y="624"/>
                  <a:pt x="7" y="624"/>
                  <a:pt x="7" y="624"/>
                </a:cubicBezTo>
                <a:cubicBezTo>
                  <a:pt x="11" y="624"/>
                  <a:pt x="14" y="621"/>
                  <a:pt x="14" y="617"/>
                </a:cubicBezTo>
                <a:cubicBezTo>
                  <a:pt x="14" y="7"/>
                  <a:pt x="14" y="7"/>
                  <a:pt x="14" y="7"/>
                </a:cubicBezTo>
                <a:cubicBezTo>
                  <a:pt x="14" y="3"/>
                  <a:pt x="11" y="0"/>
                  <a:pt x="7" y="0"/>
                </a:cubicBezTo>
                <a:cubicBezTo>
                  <a:pt x="7" y="0"/>
                  <a:pt x="7" y="0"/>
                  <a:pt x="7" y="0"/>
                </a:cubicBezTo>
                <a:cubicBezTo>
                  <a:pt x="3" y="0"/>
                  <a:pt x="0" y="3"/>
                  <a:pt x="0" y="7"/>
                </a:cubicBezTo>
                <a:cubicBezTo>
                  <a:pt x="0" y="617"/>
                  <a:pt x="0" y="617"/>
                  <a:pt x="0" y="617"/>
                </a:cubicBezTo>
                <a:cubicBezTo>
                  <a:pt x="0" y="621"/>
                  <a:pt x="3" y="624"/>
                  <a:pt x="7" y="62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5" name="Freeform 17"/>
          <p:cNvSpPr/>
          <p:nvPr/>
        </p:nvSpPr>
        <p:spPr bwMode="auto">
          <a:xfrm>
            <a:off x="1995488" y="5581650"/>
            <a:ext cx="120650" cy="101600"/>
          </a:xfrm>
          <a:custGeom>
            <a:avLst/>
            <a:gdLst>
              <a:gd name="T0" fmla="*/ 69 w 76"/>
              <a:gd name="T1" fmla="*/ 63 h 64"/>
              <a:gd name="T2" fmla="*/ 2 w 76"/>
              <a:gd name="T3" fmla="*/ 8 h 64"/>
              <a:gd name="T4" fmla="*/ 1 w 76"/>
              <a:gd name="T5" fmla="*/ 2 h 64"/>
              <a:gd name="T6" fmla="*/ 1 w 76"/>
              <a:gd name="T7" fmla="*/ 2 h 64"/>
              <a:gd name="T8" fmla="*/ 7 w 76"/>
              <a:gd name="T9" fmla="*/ 1 h 64"/>
              <a:gd name="T10" fmla="*/ 74 w 76"/>
              <a:gd name="T11" fmla="*/ 56 h 64"/>
              <a:gd name="T12" fmla="*/ 75 w 76"/>
              <a:gd name="T13" fmla="*/ 62 h 64"/>
              <a:gd name="T14" fmla="*/ 75 w 76"/>
              <a:gd name="T15" fmla="*/ 62 h 64"/>
              <a:gd name="T16" fmla="*/ 69 w 76"/>
              <a:gd name="T17"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4">
                <a:moveTo>
                  <a:pt x="69" y="63"/>
                </a:moveTo>
                <a:cubicBezTo>
                  <a:pt x="2" y="8"/>
                  <a:pt x="2" y="8"/>
                  <a:pt x="2" y="8"/>
                </a:cubicBezTo>
                <a:cubicBezTo>
                  <a:pt x="0" y="6"/>
                  <a:pt x="0" y="4"/>
                  <a:pt x="1" y="2"/>
                </a:cubicBezTo>
                <a:cubicBezTo>
                  <a:pt x="1" y="2"/>
                  <a:pt x="1" y="2"/>
                  <a:pt x="1" y="2"/>
                </a:cubicBezTo>
                <a:cubicBezTo>
                  <a:pt x="3" y="0"/>
                  <a:pt x="5" y="0"/>
                  <a:pt x="7" y="1"/>
                </a:cubicBezTo>
                <a:cubicBezTo>
                  <a:pt x="74" y="56"/>
                  <a:pt x="74" y="56"/>
                  <a:pt x="74" y="56"/>
                </a:cubicBezTo>
                <a:cubicBezTo>
                  <a:pt x="76" y="58"/>
                  <a:pt x="76" y="60"/>
                  <a:pt x="75" y="62"/>
                </a:cubicBezTo>
                <a:cubicBezTo>
                  <a:pt x="75" y="62"/>
                  <a:pt x="75" y="62"/>
                  <a:pt x="75" y="62"/>
                </a:cubicBezTo>
                <a:cubicBezTo>
                  <a:pt x="73" y="64"/>
                  <a:pt x="71" y="64"/>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6" name="Freeform 18"/>
          <p:cNvSpPr/>
          <p:nvPr/>
        </p:nvSpPr>
        <p:spPr bwMode="auto">
          <a:xfrm>
            <a:off x="2033588" y="5951538"/>
            <a:ext cx="84138" cy="134938"/>
          </a:xfrm>
          <a:custGeom>
            <a:avLst/>
            <a:gdLst>
              <a:gd name="T0" fmla="*/ 44 w 53"/>
              <a:gd name="T1" fmla="*/ 82 h 85"/>
              <a:gd name="T2" fmla="*/ 1 w 53"/>
              <a:gd name="T3" fmla="*/ 7 h 85"/>
              <a:gd name="T4" fmla="*/ 2 w 53"/>
              <a:gd name="T5" fmla="*/ 2 h 85"/>
              <a:gd name="T6" fmla="*/ 2 w 53"/>
              <a:gd name="T7" fmla="*/ 2 h 85"/>
              <a:gd name="T8" fmla="*/ 8 w 53"/>
              <a:gd name="T9" fmla="*/ 3 h 85"/>
              <a:gd name="T10" fmla="*/ 51 w 53"/>
              <a:gd name="T11" fmla="*/ 78 h 85"/>
              <a:gd name="T12" fmla="*/ 50 w 53"/>
              <a:gd name="T13" fmla="*/ 84 h 85"/>
              <a:gd name="T14" fmla="*/ 50 w 53"/>
              <a:gd name="T15" fmla="*/ 84 h 85"/>
              <a:gd name="T16" fmla="*/ 44 w 53"/>
              <a:gd name="T17"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44" y="82"/>
                </a:moveTo>
                <a:cubicBezTo>
                  <a:pt x="1" y="7"/>
                  <a:pt x="1" y="7"/>
                  <a:pt x="1" y="7"/>
                </a:cubicBezTo>
                <a:cubicBezTo>
                  <a:pt x="0" y="5"/>
                  <a:pt x="0" y="3"/>
                  <a:pt x="2" y="2"/>
                </a:cubicBezTo>
                <a:cubicBezTo>
                  <a:pt x="2" y="2"/>
                  <a:pt x="2" y="2"/>
                  <a:pt x="2" y="2"/>
                </a:cubicBezTo>
                <a:cubicBezTo>
                  <a:pt x="4" y="0"/>
                  <a:pt x="7" y="1"/>
                  <a:pt x="8" y="3"/>
                </a:cubicBezTo>
                <a:cubicBezTo>
                  <a:pt x="51" y="78"/>
                  <a:pt x="51" y="78"/>
                  <a:pt x="51" y="78"/>
                </a:cubicBezTo>
                <a:cubicBezTo>
                  <a:pt x="53" y="80"/>
                  <a:pt x="52" y="83"/>
                  <a:pt x="50" y="84"/>
                </a:cubicBezTo>
                <a:cubicBezTo>
                  <a:pt x="50" y="84"/>
                  <a:pt x="50" y="84"/>
                  <a:pt x="50" y="84"/>
                </a:cubicBezTo>
                <a:cubicBezTo>
                  <a:pt x="48" y="85"/>
                  <a:pt x="45" y="84"/>
                  <a:pt x="44"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7" name="Freeform 19"/>
          <p:cNvSpPr/>
          <p:nvPr/>
        </p:nvSpPr>
        <p:spPr bwMode="auto">
          <a:xfrm>
            <a:off x="2108201" y="5753100"/>
            <a:ext cx="152400" cy="133350"/>
          </a:xfrm>
          <a:custGeom>
            <a:avLst/>
            <a:gdLst>
              <a:gd name="T0" fmla="*/ 2 w 96"/>
              <a:gd name="T1" fmla="*/ 76 h 84"/>
              <a:gd name="T2" fmla="*/ 89 w 96"/>
              <a:gd name="T3" fmla="*/ 2 h 84"/>
              <a:gd name="T4" fmla="*/ 95 w 96"/>
              <a:gd name="T5" fmla="*/ 2 h 84"/>
              <a:gd name="T6" fmla="*/ 95 w 96"/>
              <a:gd name="T7" fmla="*/ 2 h 84"/>
              <a:gd name="T8" fmla="*/ 94 w 96"/>
              <a:gd name="T9" fmla="*/ 8 h 84"/>
              <a:gd name="T10" fmla="*/ 7 w 96"/>
              <a:gd name="T11" fmla="*/ 82 h 84"/>
              <a:gd name="T12" fmla="*/ 1 w 96"/>
              <a:gd name="T13" fmla="*/ 82 h 84"/>
              <a:gd name="T14" fmla="*/ 1 w 96"/>
              <a:gd name="T15" fmla="*/ 82 h 84"/>
              <a:gd name="T16" fmla="*/ 2 w 96"/>
              <a:gd name="T1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4">
                <a:moveTo>
                  <a:pt x="2" y="76"/>
                </a:moveTo>
                <a:cubicBezTo>
                  <a:pt x="89" y="2"/>
                  <a:pt x="89" y="2"/>
                  <a:pt x="89" y="2"/>
                </a:cubicBezTo>
                <a:cubicBezTo>
                  <a:pt x="90" y="0"/>
                  <a:pt x="93" y="1"/>
                  <a:pt x="95" y="2"/>
                </a:cubicBezTo>
                <a:cubicBezTo>
                  <a:pt x="95" y="2"/>
                  <a:pt x="95" y="2"/>
                  <a:pt x="95" y="2"/>
                </a:cubicBezTo>
                <a:cubicBezTo>
                  <a:pt x="96" y="4"/>
                  <a:pt x="96" y="7"/>
                  <a:pt x="94" y="8"/>
                </a:cubicBezTo>
                <a:cubicBezTo>
                  <a:pt x="7" y="82"/>
                  <a:pt x="7" y="82"/>
                  <a:pt x="7" y="82"/>
                </a:cubicBezTo>
                <a:cubicBezTo>
                  <a:pt x="5" y="84"/>
                  <a:pt x="3" y="83"/>
                  <a:pt x="1" y="82"/>
                </a:cubicBezTo>
                <a:cubicBezTo>
                  <a:pt x="1" y="82"/>
                  <a:pt x="1" y="82"/>
                  <a:pt x="1" y="82"/>
                </a:cubicBezTo>
                <a:cubicBezTo>
                  <a:pt x="0" y="80"/>
                  <a:pt x="0" y="77"/>
                  <a:pt x="2" y="7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8" name="Freeform 20"/>
          <p:cNvSpPr/>
          <p:nvPr/>
        </p:nvSpPr>
        <p:spPr bwMode="auto">
          <a:xfrm>
            <a:off x="2108201" y="6140450"/>
            <a:ext cx="152400" cy="131763"/>
          </a:xfrm>
          <a:custGeom>
            <a:avLst/>
            <a:gdLst>
              <a:gd name="T0" fmla="*/ 2 w 96"/>
              <a:gd name="T1" fmla="*/ 75 h 83"/>
              <a:gd name="T2" fmla="*/ 89 w 96"/>
              <a:gd name="T3" fmla="*/ 1 h 83"/>
              <a:gd name="T4" fmla="*/ 95 w 96"/>
              <a:gd name="T5" fmla="*/ 2 h 83"/>
              <a:gd name="T6" fmla="*/ 95 w 96"/>
              <a:gd name="T7" fmla="*/ 2 h 83"/>
              <a:gd name="T8" fmla="*/ 94 w 96"/>
              <a:gd name="T9" fmla="*/ 8 h 83"/>
              <a:gd name="T10" fmla="*/ 7 w 96"/>
              <a:gd name="T11" fmla="*/ 81 h 83"/>
              <a:gd name="T12" fmla="*/ 1 w 96"/>
              <a:gd name="T13" fmla="*/ 81 h 83"/>
              <a:gd name="T14" fmla="*/ 1 w 96"/>
              <a:gd name="T15" fmla="*/ 81 h 83"/>
              <a:gd name="T16" fmla="*/ 2 w 96"/>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3">
                <a:moveTo>
                  <a:pt x="2" y="75"/>
                </a:moveTo>
                <a:cubicBezTo>
                  <a:pt x="89" y="1"/>
                  <a:pt x="89" y="1"/>
                  <a:pt x="89" y="1"/>
                </a:cubicBezTo>
                <a:cubicBezTo>
                  <a:pt x="90" y="0"/>
                  <a:pt x="93" y="0"/>
                  <a:pt x="95" y="2"/>
                </a:cubicBezTo>
                <a:cubicBezTo>
                  <a:pt x="95" y="2"/>
                  <a:pt x="95" y="2"/>
                  <a:pt x="95" y="2"/>
                </a:cubicBezTo>
                <a:cubicBezTo>
                  <a:pt x="96" y="3"/>
                  <a:pt x="96" y="6"/>
                  <a:pt x="94" y="8"/>
                </a:cubicBezTo>
                <a:cubicBezTo>
                  <a:pt x="7" y="81"/>
                  <a:pt x="7" y="81"/>
                  <a:pt x="7" y="81"/>
                </a:cubicBezTo>
                <a:cubicBezTo>
                  <a:pt x="5" y="83"/>
                  <a:pt x="3" y="83"/>
                  <a:pt x="1" y="81"/>
                </a:cubicBezTo>
                <a:cubicBezTo>
                  <a:pt x="1" y="81"/>
                  <a:pt x="1" y="81"/>
                  <a:pt x="1"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29" name="Freeform 21"/>
          <p:cNvSpPr/>
          <p:nvPr/>
        </p:nvSpPr>
        <p:spPr bwMode="auto">
          <a:xfrm>
            <a:off x="7715251" y="3187700"/>
            <a:ext cx="1063625" cy="2984500"/>
          </a:xfrm>
          <a:custGeom>
            <a:avLst/>
            <a:gdLst>
              <a:gd name="T0" fmla="*/ 670 w 670"/>
              <a:gd name="T1" fmla="*/ 940 h 1880"/>
              <a:gd name="T2" fmla="*/ 335 w 670"/>
              <a:gd name="T3" fmla="*/ 1880 h 1880"/>
              <a:gd name="T4" fmla="*/ 0 w 670"/>
              <a:gd name="T5" fmla="*/ 940 h 1880"/>
              <a:gd name="T6" fmla="*/ 335 w 670"/>
              <a:gd name="T7" fmla="*/ 0 h 1880"/>
              <a:gd name="T8" fmla="*/ 670 w 670"/>
              <a:gd name="T9" fmla="*/ 940 h 1880"/>
            </a:gdLst>
            <a:ahLst/>
            <a:cxnLst>
              <a:cxn ang="0">
                <a:pos x="T0" y="T1"/>
              </a:cxn>
              <a:cxn ang="0">
                <a:pos x="T2" y="T3"/>
              </a:cxn>
              <a:cxn ang="0">
                <a:pos x="T4" y="T5"/>
              </a:cxn>
              <a:cxn ang="0">
                <a:pos x="T6" y="T7"/>
              </a:cxn>
              <a:cxn ang="0">
                <a:pos x="T8" y="T9"/>
              </a:cxn>
            </a:cxnLst>
            <a:rect l="0" t="0" r="r" b="b"/>
            <a:pathLst>
              <a:path w="670" h="1880">
                <a:moveTo>
                  <a:pt x="670" y="940"/>
                </a:moveTo>
                <a:cubicBezTo>
                  <a:pt x="670" y="1459"/>
                  <a:pt x="520" y="1880"/>
                  <a:pt x="335" y="1880"/>
                </a:cubicBezTo>
                <a:cubicBezTo>
                  <a:pt x="150" y="1880"/>
                  <a:pt x="0" y="1459"/>
                  <a:pt x="0" y="940"/>
                </a:cubicBezTo>
                <a:cubicBezTo>
                  <a:pt x="0" y="421"/>
                  <a:pt x="335" y="0"/>
                  <a:pt x="335" y="0"/>
                </a:cubicBezTo>
                <a:cubicBezTo>
                  <a:pt x="335" y="0"/>
                  <a:pt x="670" y="421"/>
                  <a:pt x="670" y="940"/>
                </a:cubicBezTo>
                <a:close/>
              </a:path>
            </a:pathLst>
          </a:custGeom>
          <a:solidFill>
            <a:srgbClr val="FF93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0" name="Freeform 22"/>
          <p:cNvSpPr/>
          <p:nvPr/>
        </p:nvSpPr>
        <p:spPr bwMode="auto">
          <a:xfrm>
            <a:off x="4632326" y="3101975"/>
            <a:ext cx="1497013" cy="3243263"/>
          </a:xfrm>
          <a:custGeom>
            <a:avLst/>
            <a:gdLst>
              <a:gd name="T0" fmla="*/ 943 w 943"/>
              <a:gd name="T1" fmla="*/ 1021 h 2043"/>
              <a:gd name="T2" fmla="*/ 465 w 943"/>
              <a:gd name="T3" fmla="*/ 2043 h 2043"/>
              <a:gd name="T4" fmla="*/ 0 w 943"/>
              <a:gd name="T5" fmla="*/ 1021 h 2043"/>
              <a:gd name="T6" fmla="*/ 465 w 943"/>
              <a:gd name="T7" fmla="*/ 0 h 2043"/>
              <a:gd name="T8" fmla="*/ 943 w 943"/>
              <a:gd name="T9" fmla="*/ 1021 h 2043"/>
            </a:gdLst>
            <a:ahLst/>
            <a:cxnLst>
              <a:cxn ang="0">
                <a:pos x="T0" y="T1"/>
              </a:cxn>
              <a:cxn ang="0">
                <a:pos x="T2" y="T3"/>
              </a:cxn>
              <a:cxn ang="0">
                <a:pos x="T4" y="T5"/>
              </a:cxn>
              <a:cxn ang="0">
                <a:pos x="T6" y="T7"/>
              </a:cxn>
              <a:cxn ang="0">
                <a:pos x="T8" y="T9"/>
              </a:cxn>
            </a:cxnLst>
            <a:rect l="0" t="0" r="r" b="b"/>
            <a:pathLst>
              <a:path w="943" h="2043">
                <a:moveTo>
                  <a:pt x="943" y="1021"/>
                </a:moveTo>
                <a:cubicBezTo>
                  <a:pt x="943" y="1585"/>
                  <a:pt x="666" y="2043"/>
                  <a:pt x="465" y="2043"/>
                </a:cubicBezTo>
                <a:cubicBezTo>
                  <a:pt x="265" y="2043"/>
                  <a:pt x="0" y="1585"/>
                  <a:pt x="0" y="1021"/>
                </a:cubicBezTo>
                <a:cubicBezTo>
                  <a:pt x="0" y="457"/>
                  <a:pt x="350" y="0"/>
                  <a:pt x="465" y="0"/>
                </a:cubicBezTo>
                <a:cubicBezTo>
                  <a:pt x="572" y="0"/>
                  <a:pt x="943" y="457"/>
                  <a:pt x="943" y="1021"/>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1" name="Freeform 23"/>
          <p:cNvSpPr/>
          <p:nvPr/>
        </p:nvSpPr>
        <p:spPr bwMode="auto">
          <a:xfrm>
            <a:off x="5316538" y="3671888"/>
            <a:ext cx="22225" cy="989013"/>
          </a:xfrm>
          <a:custGeom>
            <a:avLst/>
            <a:gdLst>
              <a:gd name="T0" fmla="*/ 7 w 14"/>
              <a:gd name="T1" fmla="*/ 623 h 623"/>
              <a:gd name="T2" fmla="*/ 7 w 14"/>
              <a:gd name="T3" fmla="*/ 623 h 623"/>
              <a:gd name="T4" fmla="*/ 14 w 14"/>
              <a:gd name="T5" fmla="*/ 616 h 623"/>
              <a:gd name="T6" fmla="*/ 14 w 14"/>
              <a:gd name="T7" fmla="*/ 7 h 623"/>
              <a:gd name="T8" fmla="*/ 7 w 14"/>
              <a:gd name="T9" fmla="*/ 0 h 623"/>
              <a:gd name="T10" fmla="*/ 7 w 14"/>
              <a:gd name="T11" fmla="*/ 0 h 623"/>
              <a:gd name="T12" fmla="*/ 0 w 14"/>
              <a:gd name="T13" fmla="*/ 7 h 623"/>
              <a:gd name="T14" fmla="*/ 0 w 14"/>
              <a:gd name="T15" fmla="*/ 616 h 623"/>
              <a:gd name="T16" fmla="*/ 7 w 14"/>
              <a:gd name="T17"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3">
                <a:moveTo>
                  <a:pt x="7" y="623"/>
                </a:moveTo>
                <a:cubicBezTo>
                  <a:pt x="7" y="623"/>
                  <a:pt x="7" y="623"/>
                  <a:pt x="7" y="623"/>
                </a:cubicBezTo>
                <a:cubicBezTo>
                  <a:pt x="11" y="623"/>
                  <a:pt x="14" y="620"/>
                  <a:pt x="14" y="616"/>
                </a:cubicBezTo>
                <a:cubicBezTo>
                  <a:pt x="14" y="7"/>
                  <a:pt x="14" y="7"/>
                  <a:pt x="14" y="7"/>
                </a:cubicBezTo>
                <a:cubicBezTo>
                  <a:pt x="14" y="3"/>
                  <a:pt x="11" y="0"/>
                  <a:pt x="7" y="0"/>
                </a:cubicBezTo>
                <a:cubicBezTo>
                  <a:pt x="7" y="0"/>
                  <a:pt x="7" y="0"/>
                  <a:pt x="7" y="0"/>
                </a:cubicBezTo>
                <a:cubicBezTo>
                  <a:pt x="3" y="0"/>
                  <a:pt x="0" y="3"/>
                  <a:pt x="0" y="7"/>
                </a:cubicBezTo>
                <a:cubicBezTo>
                  <a:pt x="0" y="616"/>
                  <a:pt x="0" y="616"/>
                  <a:pt x="0" y="616"/>
                </a:cubicBezTo>
                <a:cubicBezTo>
                  <a:pt x="0" y="620"/>
                  <a:pt x="3" y="623"/>
                  <a:pt x="7" y="62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3" name="Freeform 25"/>
          <p:cNvSpPr/>
          <p:nvPr/>
        </p:nvSpPr>
        <p:spPr bwMode="auto">
          <a:xfrm>
            <a:off x="5078413" y="41560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4" name="Freeform 26"/>
          <p:cNvSpPr/>
          <p:nvPr/>
        </p:nvSpPr>
        <p:spPr bwMode="auto">
          <a:xfrm>
            <a:off x="5316538" y="3967163"/>
            <a:ext cx="153988" cy="131763"/>
          </a:xfrm>
          <a:custGeom>
            <a:avLst/>
            <a:gdLst>
              <a:gd name="T0" fmla="*/ 2 w 97"/>
              <a:gd name="T1" fmla="*/ 75 h 83"/>
              <a:gd name="T2" fmla="*/ 89 w 97"/>
              <a:gd name="T3" fmla="*/ 1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1"/>
                  <a:pt x="89" y="1"/>
                  <a:pt x="89" y="1"/>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5" name="Freeform 27"/>
          <p:cNvSpPr/>
          <p:nvPr/>
        </p:nvSpPr>
        <p:spPr bwMode="auto">
          <a:xfrm>
            <a:off x="5321301" y="4289425"/>
            <a:ext cx="304800" cy="141288"/>
          </a:xfrm>
          <a:custGeom>
            <a:avLst/>
            <a:gdLst>
              <a:gd name="T0" fmla="*/ 3 w 192"/>
              <a:gd name="T1" fmla="*/ 79 h 89"/>
              <a:gd name="T2" fmla="*/ 185 w 192"/>
              <a:gd name="T3" fmla="*/ 1 h 89"/>
              <a:gd name="T4" fmla="*/ 191 w 192"/>
              <a:gd name="T5" fmla="*/ 3 h 89"/>
              <a:gd name="T6" fmla="*/ 191 w 192"/>
              <a:gd name="T7" fmla="*/ 4 h 89"/>
              <a:gd name="T8" fmla="*/ 189 w 192"/>
              <a:gd name="T9" fmla="*/ 10 h 89"/>
              <a:gd name="T10" fmla="*/ 7 w 192"/>
              <a:gd name="T11" fmla="*/ 88 h 89"/>
              <a:gd name="T12" fmla="*/ 1 w 192"/>
              <a:gd name="T13" fmla="*/ 86 h 89"/>
              <a:gd name="T14" fmla="*/ 0 w 192"/>
              <a:gd name="T15" fmla="*/ 85 h 89"/>
              <a:gd name="T16" fmla="*/ 3 w 192"/>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9">
                <a:moveTo>
                  <a:pt x="3" y="79"/>
                </a:moveTo>
                <a:cubicBezTo>
                  <a:pt x="185" y="1"/>
                  <a:pt x="185" y="1"/>
                  <a:pt x="185" y="1"/>
                </a:cubicBezTo>
                <a:cubicBezTo>
                  <a:pt x="187" y="0"/>
                  <a:pt x="190" y="1"/>
                  <a:pt x="191" y="3"/>
                </a:cubicBezTo>
                <a:cubicBezTo>
                  <a:pt x="191" y="4"/>
                  <a:pt x="191" y="4"/>
                  <a:pt x="191" y="4"/>
                </a:cubicBezTo>
                <a:cubicBezTo>
                  <a:pt x="192" y="6"/>
                  <a:pt x="191" y="9"/>
                  <a:pt x="189" y="10"/>
                </a:cubicBezTo>
                <a:cubicBezTo>
                  <a:pt x="7" y="88"/>
                  <a:pt x="7" y="88"/>
                  <a:pt x="7" y="88"/>
                </a:cubicBezTo>
                <a:cubicBezTo>
                  <a:pt x="4" y="89"/>
                  <a:pt x="2" y="88"/>
                  <a:pt x="1" y="86"/>
                </a:cubicBezTo>
                <a:cubicBezTo>
                  <a:pt x="0" y="85"/>
                  <a:pt x="0" y="85"/>
                  <a:pt x="0" y="85"/>
                </a:cubicBezTo>
                <a:cubicBezTo>
                  <a:pt x="0" y="83"/>
                  <a:pt x="1" y="80"/>
                  <a:pt x="3" y="79"/>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6" name="Rectangle 28"/>
          <p:cNvSpPr>
            <a:spLocks noChangeArrowheads="1"/>
          </p:cNvSpPr>
          <p:nvPr/>
        </p:nvSpPr>
        <p:spPr bwMode="auto">
          <a:xfrm>
            <a:off x="2678113" y="4910138"/>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7" name="Rectangle 29"/>
          <p:cNvSpPr>
            <a:spLocks noChangeArrowheads="1"/>
          </p:cNvSpPr>
          <p:nvPr/>
        </p:nvSpPr>
        <p:spPr bwMode="auto">
          <a:xfrm>
            <a:off x="2573338" y="5027613"/>
            <a:ext cx="1676400"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8" name="Rectangle 30"/>
          <p:cNvSpPr>
            <a:spLocks noChangeArrowheads="1"/>
          </p:cNvSpPr>
          <p:nvPr/>
        </p:nvSpPr>
        <p:spPr bwMode="auto">
          <a:xfrm>
            <a:off x="2573338" y="4910138"/>
            <a:ext cx="1760538"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39" name="Rectangle 31"/>
          <p:cNvSpPr>
            <a:spLocks noChangeArrowheads="1"/>
          </p:cNvSpPr>
          <p:nvPr/>
        </p:nvSpPr>
        <p:spPr bwMode="auto">
          <a:xfrm>
            <a:off x="2998788" y="519906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0" name="Rectangle 32"/>
          <p:cNvSpPr>
            <a:spLocks noChangeArrowheads="1"/>
          </p:cNvSpPr>
          <p:nvPr/>
        </p:nvSpPr>
        <p:spPr bwMode="auto">
          <a:xfrm>
            <a:off x="3035301" y="5238750"/>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1" name="Rectangle 33"/>
          <p:cNvSpPr>
            <a:spLocks noChangeArrowheads="1"/>
          </p:cNvSpPr>
          <p:nvPr/>
        </p:nvSpPr>
        <p:spPr bwMode="auto">
          <a:xfrm>
            <a:off x="3116263" y="523875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2" name="Rectangle 34"/>
          <p:cNvSpPr>
            <a:spLocks noChangeArrowheads="1"/>
          </p:cNvSpPr>
          <p:nvPr/>
        </p:nvSpPr>
        <p:spPr bwMode="auto">
          <a:xfrm>
            <a:off x="3035301" y="5360988"/>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3" name="Rectangle 35"/>
          <p:cNvSpPr>
            <a:spLocks noChangeArrowheads="1"/>
          </p:cNvSpPr>
          <p:nvPr/>
        </p:nvSpPr>
        <p:spPr bwMode="auto">
          <a:xfrm>
            <a:off x="3035301" y="5537200"/>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4" name="Rectangle 36"/>
          <p:cNvSpPr>
            <a:spLocks noChangeArrowheads="1"/>
          </p:cNvSpPr>
          <p:nvPr/>
        </p:nvSpPr>
        <p:spPr bwMode="auto">
          <a:xfrm>
            <a:off x="299878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5" name="Rectangle 37"/>
          <p:cNvSpPr>
            <a:spLocks noChangeArrowheads="1"/>
          </p:cNvSpPr>
          <p:nvPr/>
        </p:nvSpPr>
        <p:spPr bwMode="auto">
          <a:xfrm>
            <a:off x="3035301" y="5805488"/>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6" name="Rectangle 38"/>
          <p:cNvSpPr>
            <a:spLocks noChangeArrowheads="1"/>
          </p:cNvSpPr>
          <p:nvPr/>
        </p:nvSpPr>
        <p:spPr bwMode="auto">
          <a:xfrm>
            <a:off x="311626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7" name="Rectangle 39"/>
          <p:cNvSpPr>
            <a:spLocks noChangeArrowheads="1"/>
          </p:cNvSpPr>
          <p:nvPr/>
        </p:nvSpPr>
        <p:spPr bwMode="auto">
          <a:xfrm>
            <a:off x="3035301" y="5929313"/>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8" name="Rectangle 40"/>
          <p:cNvSpPr>
            <a:spLocks noChangeArrowheads="1"/>
          </p:cNvSpPr>
          <p:nvPr/>
        </p:nvSpPr>
        <p:spPr bwMode="auto">
          <a:xfrm>
            <a:off x="3035301" y="6105525"/>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49" name="Rectangle 41"/>
          <p:cNvSpPr>
            <a:spLocks noChangeArrowheads="1"/>
          </p:cNvSpPr>
          <p:nvPr/>
        </p:nvSpPr>
        <p:spPr bwMode="auto">
          <a:xfrm>
            <a:off x="337978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0" name="Rectangle 42"/>
          <p:cNvSpPr>
            <a:spLocks noChangeArrowheads="1"/>
          </p:cNvSpPr>
          <p:nvPr/>
        </p:nvSpPr>
        <p:spPr bwMode="auto">
          <a:xfrm>
            <a:off x="3414713" y="58054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1" name="Rectangle 43"/>
          <p:cNvSpPr>
            <a:spLocks noChangeArrowheads="1"/>
          </p:cNvSpPr>
          <p:nvPr/>
        </p:nvSpPr>
        <p:spPr bwMode="auto">
          <a:xfrm>
            <a:off x="349726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2" name="Rectangle 44"/>
          <p:cNvSpPr>
            <a:spLocks noChangeArrowheads="1"/>
          </p:cNvSpPr>
          <p:nvPr/>
        </p:nvSpPr>
        <p:spPr bwMode="auto">
          <a:xfrm>
            <a:off x="3414713" y="59293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3" name="Rectangle 45"/>
          <p:cNvSpPr>
            <a:spLocks noChangeArrowheads="1"/>
          </p:cNvSpPr>
          <p:nvPr/>
        </p:nvSpPr>
        <p:spPr bwMode="auto">
          <a:xfrm>
            <a:off x="3414713" y="61055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4" name="Rectangle 46"/>
          <p:cNvSpPr>
            <a:spLocks noChangeArrowheads="1"/>
          </p:cNvSpPr>
          <p:nvPr/>
        </p:nvSpPr>
        <p:spPr bwMode="auto">
          <a:xfrm>
            <a:off x="3741738" y="57673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5" name="Rectangle 47"/>
          <p:cNvSpPr>
            <a:spLocks noChangeArrowheads="1"/>
          </p:cNvSpPr>
          <p:nvPr/>
        </p:nvSpPr>
        <p:spPr bwMode="auto">
          <a:xfrm>
            <a:off x="3776663" y="58054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6" name="Rectangle 48"/>
          <p:cNvSpPr>
            <a:spLocks noChangeArrowheads="1"/>
          </p:cNvSpPr>
          <p:nvPr/>
        </p:nvSpPr>
        <p:spPr bwMode="auto">
          <a:xfrm>
            <a:off x="3859213" y="58054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7" name="Rectangle 49"/>
          <p:cNvSpPr>
            <a:spLocks noChangeArrowheads="1"/>
          </p:cNvSpPr>
          <p:nvPr/>
        </p:nvSpPr>
        <p:spPr bwMode="auto">
          <a:xfrm>
            <a:off x="3776663" y="59293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8" name="Rectangle 50"/>
          <p:cNvSpPr>
            <a:spLocks noChangeArrowheads="1"/>
          </p:cNvSpPr>
          <p:nvPr/>
        </p:nvSpPr>
        <p:spPr bwMode="auto">
          <a:xfrm>
            <a:off x="3776663" y="61055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59" name="Rectangle 51"/>
          <p:cNvSpPr>
            <a:spLocks noChangeArrowheads="1"/>
          </p:cNvSpPr>
          <p:nvPr/>
        </p:nvSpPr>
        <p:spPr bwMode="auto">
          <a:xfrm>
            <a:off x="3741738" y="51958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0" name="Rectangle 52"/>
          <p:cNvSpPr>
            <a:spLocks noChangeArrowheads="1"/>
          </p:cNvSpPr>
          <p:nvPr/>
        </p:nvSpPr>
        <p:spPr bwMode="auto">
          <a:xfrm>
            <a:off x="3776663" y="52339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1" name="Rectangle 53"/>
          <p:cNvSpPr>
            <a:spLocks noChangeArrowheads="1"/>
          </p:cNvSpPr>
          <p:nvPr/>
        </p:nvSpPr>
        <p:spPr bwMode="auto">
          <a:xfrm>
            <a:off x="3859213" y="52339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2" name="Rectangle 54"/>
          <p:cNvSpPr>
            <a:spLocks noChangeArrowheads="1"/>
          </p:cNvSpPr>
          <p:nvPr/>
        </p:nvSpPr>
        <p:spPr bwMode="auto">
          <a:xfrm>
            <a:off x="3776663" y="53578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3" name="Rectangle 55"/>
          <p:cNvSpPr>
            <a:spLocks noChangeArrowheads="1"/>
          </p:cNvSpPr>
          <p:nvPr/>
        </p:nvSpPr>
        <p:spPr bwMode="auto">
          <a:xfrm>
            <a:off x="377666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4" name="Rectangle 56"/>
          <p:cNvSpPr>
            <a:spLocks noChangeArrowheads="1"/>
          </p:cNvSpPr>
          <p:nvPr/>
        </p:nvSpPr>
        <p:spPr bwMode="auto">
          <a:xfrm>
            <a:off x="3379788" y="51958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5" name="Rectangle 57"/>
          <p:cNvSpPr>
            <a:spLocks noChangeArrowheads="1"/>
          </p:cNvSpPr>
          <p:nvPr/>
        </p:nvSpPr>
        <p:spPr bwMode="auto">
          <a:xfrm>
            <a:off x="3414713" y="52339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6" name="Rectangle 58"/>
          <p:cNvSpPr>
            <a:spLocks noChangeArrowheads="1"/>
          </p:cNvSpPr>
          <p:nvPr/>
        </p:nvSpPr>
        <p:spPr bwMode="auto">
          <a:xfrm>
            <a:off x="3497263" y="52339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7" name="Rectangle 59"/>
          <p:cNvSpPr>
            <a:spLocks noChangeArrowheads="1"/>
          </p:cNvSpPr>
          <p:nvPr/>
        </p:nvSpPr>
        <p:spPr bwMode="auto">
          <a:xfrm>
            <a:off x="3414713" y="53578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8" name="Rectangle 60"/>
          <p:cNvSpPr>
            <a:spLocks noChangeArrowheads="1"/>
          </p:cNvSpPr>
          <p:nvPr/>
        </p:nvSpPr>
        <p:spPr bwMode="auto">
          <a:xfrm>
            <a:off x="341471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69" name="Rectangle 61"/>
          <p:cNvSpPr>
            <a:spLocks noChangeArrowheads="1"/>
          </p:cNvSpPr>
          <p:nvPr/>
        </p:nvSpPr>
        <p:spPr bwMode="auto">
          <a:xfrm>
            <a:off x="4141788" y="5248275"/>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0" name="Rectangle 62"/>
          <p:cNvSpPr>
            <a:spLocks noChangeArrowheads="1"/>
          </p:cNvSpPr>
          <p:nvPr/>
        </p:nvSpPr>
        <p:spPr bwMode="auto">
          <a:xfrm>
            <a:off x="2678113" y="5383213"/>
            <a:ext cx="80963"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1" name="Rectangle 63"/>
          <p:cNvSpPr>
            <a:spLocks noChangeArrowheads="1"/>
          </p:cNvSpPr>
          <p:nvPr/>
        </p:nvSpPr>
        <p:spPr bwMode="auto">
          <a:xfrm>
            <a:off x="2790826" y="5578475"/>
            <a:ext cx="80963"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2" name="Rectangle 64"/>
          <p:cNvSpPr>
            <a:spLocks noChangeArrowheads="1"/>
          </p:cNvSpPr>
          <p:nvPr/>
        </p:nvSpPr>
        <p:spPr bwMode="auto">
          <a:xfrm>
            <a:off x="4037013" y="621188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3" name="Rectangle 65"/>
          <p:cNvSpPr>
            <a:spLocks noChangeArrowheads="1"/>
          </p:cNvSpPr>
          <p:nvPr/>
        </p:nvSpPr>
        <p:spPr bwMode="auto">
          <a:xfrm>
            <a:off x="3227388" y="63103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4" name="Rectangle 66"/>
          <p:cNvSpPr>
            <a:spLocks noChangeArrowheads="1"/>
          </p:cNvSpPr>
          <p:nvPr/>
        </p:nvSpPr>
        <p:spPr bwMode="auto">
          <a:xfrm>
            <a:off x="2681288" y="59340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5" name="Rectangle 67"/>
          <p:cNvSpPr>
            <a:spLocks noChangeArrowheads="1"/>
          </p:cNvSpPr>
          <p:nvPr/>
        </p:nvSpPr>
        <p:spPr bwMode="auto">
          <a:xfrm>
            <a:off x="4102101" y="55641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6" name="Rectangle 68"/>
          <p:cNvSpPr>
            <a:spLocks noChangeArrowheads="1"/>
          </p:cNvSpPr>
          <p:nvPr/>
        </p:nvSpPr>
        <p:spPr bwMode="auto">
          <a:xfrm>
            <a:off x="2825751" y="52419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7" name="Rectangle 69"/>
          <p:cNvSpPr>
            <a:spLocks noChangeArrowheads="1"/>
          </p:cNvSpPr>
          <p:nvPr/>
        </p:nvSpPr>
        <p:spPr bwMode="auto">
          <a:xfrm>
            <a:off x="2825751" y="61483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8" name="Rectangle 70"/>
          <p:cNvSpPr>
            <a:spLocks noChangeArrowheads="1"/>
          </p:cNvSpPr>
          <p:nvPr/>
        </p:nvSpPr>
        <p:spPr bwMode="auto">
          <a:xfrm>
            <a:off x="4044951" y="5843588"/>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79" name="Rectangle 71"/>
          <p:cNvSpPr>
            <a:spLocks noChangeArrowheads="1"/>
          </p:cNvSpPr>
          <p:nvPr/>
        </p:nvSpPr>
        <p:spPr bwMode="auto">
          <a:xfrm>
            <a:off x="3673476" y="63182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0" name="Freeform 72"/>
          <p:cNvSpPr/>
          <p:nvPr/>
        </p:nvSpPr>
        <p:spPr bwMode="auto">
          <a:xfrm>
            <a:off x="4086226" y="5029200"/>
            <a:ext cx="168275" cy="1373188"/>
          </a:xfrm>
          <a:custGeom>
            <a:avLst/>
            <a:gdLst>
              <a:gd name="T0" fmla="*/ 86 w 106"/>
              <a:gd name="T1" fmla="*/ 0 h 865"/>
              <a:gd name="T2" fmla="*/ 0 w 106"/>
              <a:gd name="T3" fmla="*/ 865 h 865"/>
              <a:gd name="T4" fmla="*/ 106 w 106"/>
              <a:gd name="T5" fmla="*/ 865 h 865"/>
              <a:gd name="T6" fmla="*/ 86 w 106"/>
              <a:gd name="T7" fmla="*/ 0 h 865"/>
            </a:gdLst>
            <a:ahLst/>
            <a:cxnLst>
              <a:cxn ang="0">
                <a:pos x="T0" y="T1"/>
              </a:cxn>
              <a:cxn ang="0">
                <a:pos x="T2" y="T3"/>
              </a:cxn>
              <a:cxn ang="0">
                <a:pos x="T4" y="T5"/>
              </a:cxn>
              <a:cxn ang="0">
                <a:pos x="T6" y="T7"/>
              </a:cxn>
            </a:cxnLst>
            <a:rect l="0" t="0" r="r" b="b"/>
            <a:pathLst>
              <a:path w="106" h="865">
                <a:moveTo>
                  <a:pt x="86" y="0"/>
                </a:moveTo>
                <a:lnTo>
                  <a:pt x="0" y="865"/>
                </a:lnTo>
                <a:lnTo>
                  <a:pt x="106" y="865"/>
                </a:lnTo>
                <a:lnTo>
                  <a:pt x="86" y="0"/>
                </a:ln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1" name="Freeform 73"/>
          <p:cNvSpPr/>
          <p:nvPr/>
        </p:nvSpPr>
        <p:spPr bwMode="auto">
          <a:xfrm>
            <a:off x="6059488" y="4365625"/>
            <a:ext cx="1460500" cy="2035175"/>
          </a:xfrm>
          <a:custGeom>
            <a:avLst/>
            <a:gdLst>
              <a:gd name="T0" fmla="*/ 0 w 920"/>
              <a:gd name="T1" fmla="*/ 1282 h 1282"/>
              <a:gd name="T2" fmla="*/ 9 w 920"/>
              <a:gd name="T3" fmla="*/ 173 h 1282"/>
              <a:gd name="T4" fmla="*/ 46 w 920"/>
              <a:gd name="T5" fmla="*/ 0 h 1282"/>
              <a:gd name="T6" fmla="*/ 920 w 920"/>
              <a:gd name="T7" fmla="*/ 79 h 1282"/>
              <a:gd name="T8" fmla="*/ 920 w 920"/>
              <a:gd name="T9" fmla="*/ 1281 h 1282"/>
              <a:gd name="T10" fmla="*/ 0 w 920"/>
              <a:gd name="T11" fmla="*/ 1282 h 1282"/>
            </a:gdLst>
            <a:ahLst/>
            <a:cxnLst>
              <a:cxn ang="0">
                <a:pos x="T0" y="T1"/>
              </a:cxn>
              <a:cxn ang="0">
                <a:pos x="T2" y="T3"/>
              </a:cxn>
              <a:cxn ang="0">
                <a:pos x="T4" y="T5"/>
              </a:cxn>
              <a:cxn ang="0">
                <a:pos x="T6" y="T7"/>
              </a:cxn>
              <a:cxn ang="0">
                <a:pos x="T8" y="T9"/>
              </a:cxn>
              <a:cxn ang="0">
                <a:pos x="T10" y="T11"/>
              </a:cxn>
            </a:cxnLst>
            <a:rect l="0" t="0" r="r" b="b"/>
            <a:pathLst>
              <a:path w="920" h="1282">
                <a:moveTo>
                  <a:pt x="0" y="1282"/>
                </a:moveTo>
                <a:lnTo>
                  <a:pt x="9" y="173"/>
                </a:lnTo>
                <a:lnTo>
                  <a:pt x="46" y="0"/>
                </a:lnTo>
                <a:lnTo>
                  <a:pt x="920" y="79"/>
                </a:lnTo>
                <a:lnTo>
                  <a:pt x="920" y="1281"/>
                </a:lnTo>
                <a:lnTo>
                  <a:pt x="0" y="1282"/>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2" name="Freeform 74"/>
          <p:cNvSpPr/>
          <p:nvPr/>
        </p:nvSpPr>
        <p:spPr bwMode="auto">
          <a:xfrm>
            <a:off x="4217988" y="4376738"/>
            <a:ext cx="1857375" cy="2025650"/>
          </a:xfrm>
          <a:custGeom>
            <a:avLst/>
            <a:gdLst>
              <a:gd name="T0" fmla="*/ 0 w 1170"/>
              <a:gd name="T1" fmla="*/ 131 h 1276"/>
              <a:gd name="T2" fmla="*/ 0 w 1170"/>
              <a:gd name="T3" fmla="*/ 1276 h 1276"/>
              <a:gd name="T4" fmla="*/ 1160 w 1170"/>
              <a:gd name="T5" fmla="*/ 1276 h 1276"/>
              <a:gd name="T6" fmla="*/ 1170 w 1170"/>
              <a:gd name="T7" fmla="*/ 121 h 1276"/>
              <a:gd name="T8" fmla="*/ 617 w 1170"/>
              <a:gd name="T9" fmla="*/ 0 h 1276"/>
              <a:gd name="T10" fmla="*/ 0 w 1170"/>
              <a:gd name="T11" fmla="*/ 131 h 1276"/>
            </a:gdLst>
            <a:ahLst/>
            <a:cxnLst>
              <a:cxn ang="0">
                <a:pos x="T0" y="T1"/>
              </a:cxn>
              <a:cxn ang="0">
                <a:pos x="T2" y="T3"/>
              </a:cxn>
              <a:cxn ang="0">
                <a:pos x="T4" y="T5"/>
              </a:cxn>
              <a:cxn ang="0">
                <a:pos x="T6" y="T7"/>
              </a:cxn>
              <a:cxn ang="0">
                <a:pos x="T8" y="T9"/>
              </a:cxn>
              <a:cxn ang="0">
                <a:pos x="T10" y="T11"/>
              </a:cxn>
            </a:cxnLst>
            <a:rect l="0" t="0" r="r" b="b"/>
            <a:pathLst>
              <a:path w="1170" h="1276">
                <a:moveTo>
                  <a:pt x="0" y="131"/>
                </a:moveTo>
                <a:lnTo>
                  <a:pt x="0" y="1276"/>
                </a:lnTo>
                <a:lnTo>
                  <a:pt x="1160" y="1276"/>
                </a:lnTo>
                <a:lnTo>
                  <a:pt x="1170" y="121"/>
                </a:lnTo>
                <a:lnTo>
                  <a:pt x="617" y="0"/>
                </a:lnTo>
                <a:lnTo>
                  <a:pt x="0" y="131"/>
                </a:lnTo>
                <a:close/>
              </a:path>
            </a:pathLst>
          </a:cu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3" name="Freeform 75"/>
          <p:cNvSpPr/>
          <p:nvPr/>
        </p:nvSpPr>
        <p:spPr bwMode="auto">
          <a:xfrm>
            <a:off x="4217988" y="4376738"/>
            <a:ext cx="1857375" cy="328613"/>
          </a:xfrm>
          <a:custGeom>
            <a:avLst/>
            <a:gdLst>
              <a:gd name="T0" fmla="*/ 0 w 1170"/>
              <a:gd name="T1" fmla="*/ 131 h 207"/>
              <a:gd name="T2" fmla="*/ 0 w 1170"/>
              <a:gd name="T3" fmla="*/ 201 h 207"/>
              <a:gd name="T4" fmla="*/ 577 w 1170"/>
              <a:gd name="T5" fmla="*/ 93 h 207"/>
              <a:gd name="T6" fmla="*/ 1169 w 1170"/>
              <a:gd name="T7" fmla="*/ 207 h 207"/>
              <a:gd name="T8" fmla="*/ 1169 w 1170"/>
              <a:gd name="T9" fmla="*/ 207 h 207"/>
              <a:gd name="T10" fmla="*/ 1170 w 1170"/>
              <a:gd name="T11" fmla="*/ 121 h 207"/>
              <a:gd name="T12" fmla="*/ 617 w 1170"/>
              <a:gd name="T13" fmla="*/ 0 h 207"/>
              <a:gd name="T14" fmla="*/ 0 w 1170"/>
              <a:gd name="T15" fmla="*/ 131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0" h="207">
                <a:moveTo>
                  <a:pt x="0" y="131"/>
                </a:moveTo>
                <a:lnTo>
                  <a:pt x="0" y="201"/>
                </a:lnTo>
                <a:lnTo>
                  <a:pt x="577" y="93"/>
                </a:lnTo>
                <a:lnTo>
                  <a:pt x="1169" y="207"/>
                </a:lnTo>
                <a:lnTo>
                  <a:pt x="1169" y="207"/>
                </a:lnTo>
                <a:lnTo>
                  <a:pt x="1170" y="121"/>
                </a:lnTo>
                <a:lnTo>
                  <a:pt x="617" y="0"/>
                </a:lnTo>
                <a:lnTo>
                  <a:pt x="0" y="131"/>
                </a:lnTo>
                <a:close/>
              </a:path>
            </a:pathLst>
          </a:custGeom>
          <a:solidFill>
            <a:srgbClr val="75C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4" name="Freeform 76"/>
          <p:cNvSpPr/>
          <p:nvPr/>
        </p:nvSpPr>
        <p:spPr bwMode="auto">
          <a:xfrm>
            <a:off x="4160838" y="4281488"/>
            <a:ext cx="3359150" cy="358775"/>
          </a:xfrm>
          <a:custGeom>
            <a:avLst/>
            <a:gdLst>
              <a:gd name="T0" fmla="*/ 0 w 2116"/>
              <a:gd name="T1" fmla="*/ 120 h 226"/>
              <a:gd name="T2" fmla="*/ 0 w 2116"/>
              <a:gd name="T3" fmla="*/ 226 h 226"/>
              <a:gd name="T4" fmla="*/ 613 w 2116"/>
              <a:gd name="T5" fmla="*/ 111 h 226"/>
              <a:gd name="T6" fmla="*/ 1205 w 2116"/>
              <a:gd name="T7" fmla="*/ 226 h 226"/>
              <a:gd name="T8" fmla="*/ 1234 w 2116"/>
              <a:gd name="T9" fmla="*/ 226 h 226"/>
              <a:gd name="T10" fmla="*/ 1234 w 2116"/>
              <a:gd name="T11" fmla="*/ 132 h 226"/>
              <a:gd name="T12" fmla="*/ 2116 w 2116"/>
              <a:gd name="T13" fmla="*/ 132 h 226"/>
              <a:gd name="T14" fmla="*/ 1532 w 2116"/>
              <a:gd name="T15" fmla="*/ 5 h 226"/>
              <a:gd name="T16" fmla="*/ 596 w 2116"/>
              <a:gd name="T17" fmla="*/ 0 h 226"/>
              <a:gd name="T18" fmla="*/ 0 w 2116"/>
              <a:gd name="T19" fmla="*/ 1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6" h="226">
                <a:moveTo>
                  <a:pt x="0" y="120"/>
                </a:moveTo>
                <a:lnTo>
                  <a:pt x="0" y="226"/>
                </a:lnTo>
                <a:lnTo>
                  <a:pt x="613" y="111"/>
                </a:lnTo>
                <a:lnTo>
                  <a:pt x="1205" y="226"/>
                </a:lnTo>
                <a:lnTo>
                  <a:pt x="1234" y="226"/>
                </a:lnTo>
                <a:lnTo>
                  <a:pt x="1234" y="132"/>
                </a:lnTo>
                <a:lnTo>
                  <a:pt x="2116" y="132"/>
                </a:lnTo>
                <a:lnTo>
                  <a:pt x="1532" y="5"/>
                </a:lnTo>
                <a:lnTo>
                  <a:pt x="596" y="0"/>
                </a:lnTo>
                <a:lnTo>
                  <a:pt x="0" y="120"/>
                </a:lnTo>
                <a:close/>
              </a:path>
            </a:pathLst>
          </a:custGeom>
          <a:solidFill>
            <a:srgbClr val="E5F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85" name="Rectangle 77"/>
          <p:cNvSpPr>
            <a:spLocks noChangeArrowheads="1"/>
          </p:cNvSpPr>
          <p:nvPr/>
        </p:nvSpPr>
        <p:spPr bwMode="auto">
          <a:xfrm>
            <a:off x="6073776" y="4640263"/>
            <a:ext cx="1447800" cy="69850"/>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6" name="Rectangle 78"/>
          <p:cNvSpPr>
            <a:spLocks noChangeArrowheads="1"/>
          </p:cNvSpPr>
          <p:nvPr/>
        </p:nvSpPr>
        <p:spPr bwMode="auto">
          <a:xfrm>
            <a:off x="4489451" y="5060950"/>
            <a:ext cx="1404938" cy="16827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7" name="Rectangle 79"/>
          <p:cNvSpPr>
            <a:spLocks noChangeArrowheads="1"/>
          </p:cNvSpPr>
          <p:nvPr/>
        </p:nvSpPr>
        <p:spPr bwMode="auto">
          <a:xfrm>
            <a:off x="4494213" y="5340350"/>
            <a:ext cx="1406525" cy="855663"/>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8" name="Rectangle 80"/>
          <p:cNvSpPr>
            <a:spLocks noChangeArrowheads="1"/>
          </p:cNvSpPr>
          <p:nvPr/>
        </p:nvSpPr>
        <p:spPr bwMode="auto">
          <a:xfrm>
            <a:off x="4660901" y="5424488"/>
            <a:ext cx="1239838" cy="7715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89" name="Rectangle 81"/>
          <p:cNvSpPr>
            <a:spLocks noChangeArrowheads="1"/>
          </p:cNvSpPr>
          <p:nvPr/>
        </p:nvSpPr>
        <p:spPr bwMode="auto">
          <a:xfrm>
            <a:off x="4956176" y="54244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0" name="Rectangle 82"/>
          <p:cNvSpPr>
            <a:spLocks noChangeArrowheads="1"/>
          </p:cNvSpPr>
          <p:nvPr/>
        </p:nvSpPr>
        <p:spPr bwMode="auto">
          <a:xfrm>
            <a:off x="5008563" y="54244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1" name="Rectangle 83"/>
          <p:cNvSpPr>
            <a:spLocks noChangeArrowheads="1"/>
          </p:cNvSpPr>
          <p:nvPr/>
        </p:nvSpPr>
        <p:spPr bwMode="auto">
          <a:xfrm>
            <a:off x="5576888" y="54244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2" name="Rectangle 84"/>
          <p:cNvSpPr>
            <a:spLocks noChangeArrowheads="1"/>
          </p:cNvSpPr>
          <p:nvPr/>
        </p:nvSpPr>
        <p:spPr bwMode="auto">
          <a:xfrm>
            <a:off x="5629276" y="54244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3" name="Rectangle 85"/>
          <p:cNvSpPr>
            <a:spLocks noChangeArrowheads="1"/>
          </p:cNvSpPr>
          <p:nvPr/>
        </p:nvSpPr>
        <p:spPr bwMode="auto">
          <a:xfrm>
            <a:off x="4575176" y="5103813"/>
            <a:ext cx="1319213" cy="1254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4" name="Rectangle 86"/>
          <p:cNvSpPr>
            <a:spLocks noChangeArrowheads="1"/>
          </p:cNvSpPr>
          <p:nvPr/>
        </p:nvSpPr>
        <p:spPr bwMode="auto">
          <a:xfrm>
            <a:off x="4364038" y="5308600"/>
            <a:ext cx="1320800" cy="74613"/>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5" name="Rectangle 87"/>
          <p:cNvSpPr>
            <a:spLocks noChangeArrowheads="1"/>
          </p:cNvSpPr>
          <p:nvPr/>
        </p:nvSpPr>
        <p:spPr bwMode="auto">
          <a:xfrm>
            <a:off x="5684838" y="5308600"/>
            <a:ext cx="217488" cy="74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6" name="Rectangle 88"/>
          <p:cNvSpPr>
            <a:spLocks noChangeArrowheads="1"/>
          </p:cNvSpPr>
          <p:nvPr/>
        </p:nvSpPr>
        <p:spPr bwMode="auto">
          <a:xfrm>
            <a:off x="5684838" y="62277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7" name="Rectangle 89"/>
          <p:cNvSpPr>
            <a:spLocks noChangeArrowheads="1"/>
          </p:cNvSpPr>
          <p:nvPr/>
        </p:nvSpPr>
        <p:spPr bwMode="auto">
          <a:xfrm>
            <a:off x="5684838" y="63293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8" name="Rectangle 90"/>
          <p:cNvSpPr>
            <a:spLocks noChangeArrowheads="1"/>
          </p:cNvSpPr>
          <p:nvPr/>
        </p:nvSpPr>
        <p:spPr bwMode="auto">
          <a:xfrm>
            <a:off x="4410076" y="6196013"/>
            <a:ext cx="1271588" cy="1111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99" name="Rectangle 91"/>
          <p:cNvSpPr>
            <a:spLocks noChangeArrowheads="1"/>
          </p:cNvSpPr>
          <p:nvPr/>
        </p:nvSpPr>
        <p:spPr bwMode="auto">
          <a:xfrm>
            <a:off x="4311651" y="6307138"/>
            <a:ext cx="1279525" cy="95250"/>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0" name="Oval 92"/>
          <p:cNvSpPr>
            <a:spLocks noChangeArrowheads="1"/>
          </p:cNvSpPr>
          <p:nvPr/>
        </p:nvSpPr>
        <p:spPr bwMode="auto">
          <a:xfrm>
            <a:off x="5075238" y="4699000"/>
            <a:ext cx="303213" cy="301625"/>
          </a:xfrm>
          <a:prstGeom prst="ellipse">
            <a:avLst/>
          </a:pr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1" name="Oval 93"/>
          <p:cNvSpPr>
            <a:spLocks noChangeArrowheads="1"/>
          </p:cNvSpPr>
          <p:nvPr/>
        </p:nvSpPr>
        <p:spPr bwMode="auto">
          <a:xfrm>
            <a:off x="5048251" y="4684713"/>
            <a:ext cx="301625" cy="301625"/>
          </a:xfrm>
          <a:prstGeom prst="ellipse">
            <a:avLst/>
          </a:pr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2" name="Oval 94"/>
          <p:cNvSpPr>
            <a:spLocks noChangeArrowheads="1"/>
          </p:cNvSpPr>
          <p:nvPr/>
        </p:nvSpPr>
        <p:spPr bwMode="auto">
          <a:xfrm>
            <a:off x="5002213" y="4662488"/>
            <a:ext cx="303213" cy="301625"/>
          </a:xfrm>
          <a:prstGeom prst="ellipse">
            <a:avLst/>
          </a:prstGeom>
          <a:solidFill>
            <a:srgbClr val="E5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3" name="Oval 95"/>
          <p:cNvSpPr>
            <a:spLocks noChangeArrowheads="1"/>
          </p:cNvSpPr>
          <p:nvPr/>
        </p:nvSpPr>
        <p:spPr bwMode="auto">
          <a:xfrm>
            <a:off x="5051426" y="4711700"/>
            <a:ext cx="204788" cy="203200"/>
          </a:xfrm>
          <a:prstGeom prst="ellipse">
            <a:avLst/>
          </a:pr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4" name="Freeform 96"/>
          <p:cNvSpPr/>
          <p:nvPr/>
        </p:nvSpPr>
        <p:spPr bwMode="auto">
          <a:xfrm>
            <a:off x="5143501" y="4735513"/>
            <a:ext cx="15875" cy="79375"/>
          </a:xfrm>
          <a:custGeom>
            <a:avLst/>
            <a:gdLst>
              <a:gd name="T0" fmla="*/ 5 w 10"/>
              <a:gd name="T1" fmla="*/ 50 h 50"/>
              <a:gd name="T2" fmla="*/ 5 w 10"/>
              <a:gd name="T3" fmla="*/ 50 h 50"/>
              <a:gd name="T4" fmla="*/ 0 w 10"/>
              <a:gd name="T5" fmla="*/ 45 h 50"/>
              <a:gd name="T6" fmla="*/ 0 w 10"/>
              <a:gd name="T7" fmla="*/ 5 h 50"/>
              <a:gd name="T8" fmla="*/ 5 w 10"/>
              <a:gd name="T9" fmla="*/ 0 h 50"/>
              <a:gd name="T10" fmla="*/ 5 w 10"/>
              <a:gd name="T11" fmla="*/ 0 h 50"/>
              <a:gd name="T12" fmla="*/ 10 w 10"/>
              <a:gd name="T13" fmla="*/ 5 h 50"/>
              <a:gd name="T14" fmla="*/ 10 w 10"/>
              <a:gd name="T15" fmla="*/ 45 h 50"/>
              <a:gd name="T16" fmla="*/ 5 w 1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0">
                <a:moveTo>
                  <a:pt x="5" y="50"/>
                </a:moveTo>
                <a:cubicBezTo>
                  <a:pt x="5" y="50"/>
                  <a:pt x="5" y="50"/>
                  <a:pt x="5" y="50"/>
                </a:cubicBezTo>
                <a:cubicBezTo>
                  <a:pt x="2" y="50"/>
                  <a:pt x="0" y="48"/>
                  <a:pt x="0" y="45"/>
                </a:cubicBezTo>
                <a:cubicBezTo>
                  <a:pt x="0" y="5"/>
                  <a:pt x="0" y="5"/>
                  <a:pt x="0" y="5"/>
                </a:cubicBezTo>
                <a:cubicBezTo>
                  <a:pt x="0" y="2"/>
                  <a:pt x="2" y="0"/>
                  <a:pt x="5" y="0"/>
                </a:cubicBezTo>
                <a:cubicBezTo>
                  <a:pt x="5" y="0"/>
                  <a:pt x="5" y="0"/>
                  <a:pt x="5" y="0"/>
                </a:cubicBezTo>
                <a:cubicBezTo>
                  <a:pt x="8" y="0"/>
                  <a:pt x="10" y="2"/>
                  <a:pt x="10" y="5"/>
                </a:cubicBezTo>
                <a:cubicBezTo>
                  <a:pt x="10" y="45"/>
                  <a:pt x="10" y="45"/>
                  <a:pt x="10" y="45"/>
                </a:cubicBezTo>
                <a:cubicBezTo>
                  <a:pt x="10" y="48"/>
                  <a:pt x="8" y="50"/>
                  <a:pt x="5" y="50"/>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5" name="Freeform 97"/>
          <p:cNvSpPr/>
          <p:nvPr/>
        </p:nvSpPr>
        <p:spPr bwMode="auto">
          <a:xfrm>
            <a:off x="5143501" y="4800600"/>
            <a:ext cx="61913" cy="61913"/>
          </a:xfrm>
          <a:custGeom>
            <a:avLst/>
            <a:gdLst>
              <a:gd name="T0" fmla="*/ 37 w 39"/>
              <a:gd name="T1" fmla="*/ 37 h 39"/>
              <a:gd name="T2" fmla="*/ 37 w 39"/>
              <a:gd name="T3" fmla="*/ 37 h 39"/>
              <a:gd name="T4" fmla="*/ 30 w 39"/>
              <a:gd name="T5" fmla="*/ 37 h 39"/>
              <a:gd name="T6" fmla="*/ 2 w 39"/>
              <a:gd name="T7" fmla="*/ 9 h 39"/>
              <a:gd name="T8" fmla="*/ 2 w 39"/>
              <a:gd name="T9" fmla="*/ 2 h 39"/>
              <a:gd name="T10" fmla="*/ 2 w 39"/>
              <a:gd name="T11" fmla="*/ 2 h 39"/>
              <a:gd name="T12" fmla="*/ 9 w 39"/>
              <a:gd name="T13" fmla="*/ 2 h 39"/>
              <a:gd name="T14" fmla="*/ 37 w 39"/>
              <a:gd name="T15" fmla="*/ 30 h 39"/>
              <a:gd name="T16" fmla="*/ 37 w 39"/>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37" y="37"/>
                </a:moveTo>
                <a:cubicBezTo>
                  <a:pt x="37" y="37"/>
                  <a:pt x="37" y="37"/>
                  <a:pt x="37" y="37"/>
                </a:cubicBezTo>
                <a:cubicBezTo>
                  <a:pt x="35" y="39"/>
                  <a:pt x="32" y="39"/>
                  <a:pt x="30" y="37"/>
                </a:cubicBezTo>
                <a:cubicBezTo>
                  <a:pt x="2" y="9"/>
                  <a:pt x="2" y="9"/>
                  <a:pt x="2" y="9"/>
                </a:cubicBezTo>
                <a:cubicBezTo>
                  <a:pt x="0" y="7"/>
                  <a:pt x="0" y="3"/>
                  <a:pt x="2" y="2"/>
                </a:cubicBezTo>
                <a:cubicBezTo>
                  <a:pt x="2" y="2"/>
                  <a:pt x="2" y="2"/>
                  <a:pt x="2" y="2"/>
                </a:cubicBezTo>
                <a:cubicBezTo>
                  <a:pt x="4" y="0"/>
                  <a:pt x="7" y="0"/>
                  <a:pt x="9" y="2"/>
                </a:cubicBezTo>
                <a:cubicBezTo>
                  <a:pt x="37" y="30"/>
                  <a:pt x="37" y="30"/>
                  <a:pt x="37" y="30"/>
                </a:cubicBezTo>
                <a:cubicBezTo>
                  <a:pt x="39" y="32"/>
                  <a:pt x="39" y="35"/>
                  <a:pt x="37" y="37"/>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06" name="Rectangle 98"/>
          <p:cNvSpPr>
            <a:spLocks noChangeArrowheads="1"/>
          </p:cNvSpPr>
          <p:nvPr/>
        </p:nvSpPr>
        <p:spPr bwMode="auto">
          <a:xfrm>
            <a:off x="5975351" y="48847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7" name="Rectangle 99"/>
          <p:cNvSpPr>
            <a:spLocks noChangeArrowheads="1"/>
          </p:cNvSpPr>
          <p:nvPr/>
        </p:nvSpPr>
        <p:spPr bwMode="auto">
          <a:xfrm>
            <a:off x="5861051" y="5334000"/>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8" name="Rectangle 100"/>
          <p:cNvSpPr>
            <a:spLocks noChangeArrowheads="1"/>
          </p:cNvSpPr>
          <p:nvPr/>
        </p:nvSpPr>
        <p:spPr bwMode="auto">
          <a:xfrm>
            <a:off x="5556251" y="47656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09" name="Rectangle 101"/>
          <p:cNvSpPr>
            <a:spLocks noChangeArrowheads="1"/>
          </p:cNvSpPr>
          <p:nvPr/>
        </p:nvSpPr>
        <p:spPr bwMode="auto">
          <a:xfrm>
            <a:off x="5389563" y="49371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0" name="Rectangle 102"/>
          <p:cNvSpPr>
            <a:spLocks noChangeArrowheads="1"/>
          </p:cNvSpPr>
          <p:nvPr/>
        </p:nvSpPr>
        <p:spPr bwMode="auto">
          <a:xfrm>
            <a:off x="5986463" y="56308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1" name="Rectangle 103"/>
          <p:cNvSpPr>
            <a:spLocks noChangeArrowheads="1"/>
          </p:cNvSpPr>
          <p:nvPr/>
        </p:nvSpPr>
        <p:spPr bwMode="auto">
          <a:xfrm>
            <a:off x="4710113" y="48402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2" name="Rectangle 104"/>
          <p:cNvSpPr>
            <a:spLocks noChangeArrowheads="1"/>
          </p:cNvSpPr>
          <p:nvPr/>
        </p:nvSpPr>
        <p:spPr bwMode="auto">
          <a:xfrm>
            <a:off x="4219576" y="49323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3" name="Rectangle 105"/>
          <p:cNvSpPr>
            <a:spLocks noChangeArrowheads="1"/>
          </p:cNvSpPr>
          <p:nvPr/>
        </p:nvSpPr>
        <p:spPr bwMode="auto">
          <a:xfrm>
            <a:off x="4321176" y="5565775"/>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4" name="Rectangle 106"/>
          <p:cNvSpPr>
            <a:spLocks noChangeArrowheads="1"/>
          </p:cNvSpPr>
          <p:nvPr/>
        </p:nvSpPr>
        <p:spPr bwMode="auto">
          <a:xfrm>
            <a:off x="4233863" y="57515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15" name="Freeform 107"/>
          <p:cNvSpPr/>
          <p:nvPr/>
        </p:nvSpPr>
        <p:spPr bwMode="auto">
          <a:xfrm>
            <a:off x="2527301" y="5070475"/>
            <a:ext cx="150813" cy="1331913"/>
          </a:xfrm>
          <a:custGeom>
            <a:avLst/>
            <a:gdLst>
              <a:gd name="T0" fmla="*/ 92 w 95"/>
              <a:gd name="T1" fmla="*/ 0 h 839"/>
              <a:gd name="T2" fmla="*/ 0 w 95"/>
              <a:gd name="T3" fmla="*/ 839 h 839"/>
              <a:gd name="T4" fmla="*/ 95 w 95"/>
              <a:gd name="T5" fmla="*/ 839 h 839"/>
              <a:gd name="T6" fmla="*/ 92 w 95"/>
              <a:gd name="T7" fmla="*/ 0 h 839"/>
            </a:gdLst>
            <a:ahLst/>
            <a:cxnLst>
              <a:cxn ang="0">
                <a:pos x="T0" y="T1"/>
              </a:cxn>
              <a:cxn ang="0">
                <a:pos x="T2" y="T3"/>
              </a:cxn>
              <a:cxn ang="0">
                <a:pos x="T4" y="T5"/>
              </a:cxn>
              <a:cxn ang="0">
                <a:pos x="T6" y="T7"/>
              </a:cxn>
            </a:cxnLst>
            <a:rect l="0" t="0" r="r" b="b"/>
            <a:pathLst>
              <a:path w="95" h="839">
                <a:moveTo>
                  <a:pt x="92" y="0"/>
                </a:moveTo>
                <a:lnTo>
                  <a:pt x="0" y="839"/>
                </a:lnTo>
                <a:lnTo>
                  <a:pt x="95" y="839"/>
                </a:lnTo>
                <a:lnTo>
                  <a:pt x="92" y="0"/>
                </a:ln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6" name="Freeform 108"/>
          <p:cNvSpPr/>
          <p:nvPr/>
        </p:nvSpPr>
        <p:spPr bwMode="auto">
          <a:xfrm>
            <a:off x="8210551" y="3875088"/>
            <a:ext cx="22225" cy="1203325"/>
          </a:xfrm>
          <a:custGeom>
            <a:avLst/>
            <a:gdLst>
              <a:gd name="T0" fmla="*/ 7 w 14"/>
              <a:gd name="T1" fmla="*/ 758 h 758"/>
              <a:gd name="T2" fmla="*/ 7 w 14"/>
              <a:gd name="T3" fmla="*/ 758 h 758"/>
              <a:gd name="T4" fmla="*/ 14 w 14"/>
              <a:gd name="T5" fmla="*/ 751 h 758"/>
              <a:gd name="T6" fmla="*/ 14 w 14"/>
              <a:gd name="T7" fmla="*/ 7 h 758"/>
              <a:gd name="T8" fmla="*/ 7 w 14"/>
              <a:gd name="T9" fmla="*/ 0 h 758"/>
              <a:gd name="T10" fmla="*/ 7 w 14"/>
              <a:gd name="T11" fmla="*/ 0 h 758"/>
              <a:gd name="T12" fmla="*/ 0 w 14"/>
              <a:gd name="T13" fmla="*/ 7 h 758"/>
              <a:gd name="T14" fmla="*/ 0 w 14"/>
              <a:gd name="T15" fmla="*/ 751 h 758"/>
              <a:gd name="T16" fmla="*/ 7 w 14"/>
              <a:gd name="T17" fmla="*/ 758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58">
                <a:moveTo>
                  <a:pt x="7" y="758"/>
                </a:moveTo>
                <a:cubicBezTo>
                  <a:pt x="7" y="758"/>
                  <a:pt x="7" y="758"/>
                  <a:pt x="7" y="758"/>
                </a:cubicBezTo>
                <a:cubicBezTo>
                  <a:pt x="11" y="758"/>
                  <a:pt x="14" y="755"/>
                  <a:pt x="14" y="751"/>
                </a:cubicBezTo>
                <a:cubicBezTo>
                  <a:pt x="14" y="7"/>
                  <a:pt x="14" y="7"/>
                  <a:pt x="14" y="7"/>
                </a:cubicBezTo>
                <a:cubicBezTo>
                  <a:pt x="14" y="3"/>
                  <a:pt x="11" y="0"/>
                  <a:pt x="7" y="0"/>
                </a:cubicBezTo>
                <a:cubicBezTo>
                  <a:pt x="7" y="0"/>
                  <a:pt x="7" y="0"/>
                  <a:pt x="7" y="0"/>
                </a:cubicBezTo>
                <a:cubicBezTo>
                  <a:pt x="3" y="0"/>
                  <a:pt x="0" y="3"/>
                  <a:pt x="0" y="7"/>
                </a:cubicBezTo>
                <a:cubicBezTo>
                  <a:pt x="0" y="751"/>
                  <a:pt x="0" y="751"/>
                  <a:pt x="0" y="751"/>
                </a:cubicBezTo>
                <a:cubicBezTo>
                  <a:pt x="0" y="755"/>
                  <a:pt x="3" y="758"/>
                  <a:pt x="7" y="75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7" name="Freeform 109"/>
          <p:cNvSpPr/>
          <p:nvPr/>
        </p:nvSpPr>
        <p:spPr bwMode="auto">
          <a:xfrm>
            <a:off x="8097838" y="3997325"/>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8" name="Freeform 110"/>
          <p:cNvSpPr/>
          <p:nvPr/>
        </p:nvSpPr>
        <p:spPr bwMode="auto">
          <a:xfrm>
            <a:off x="7972426" y="43592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19" name="Freeform 111"/>
          <p:cNvSpPr/>
          <p:nvPr/>
        </p:nvSpPr>
        <p:spPr bwMode="auto">
          <a:xfrm>
            <a:off x="8210551" y="4170363"/>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0" name="Freeform 112"/>
          <p:cNvSpPr/>
          <p:nvPr/>
        </p:nvSpPr>
        <p:spPr bwMode="auto">
          <a:xfrm>
            <a:off x="8215313" y="4492625"/>
            <a:ext cx="304800" cy="142875"/>
          </a:xfrm>
          <a:custGeom>
            <a:avLst/>
            <a:gdLst>
              <a:gd name="T0" fmla="*/ 3 w 192"/>
              <a:gd name="T1" fmla="*/ 80 h 90"/>
              <a:gd name="T2" fmla="*/ 185 w 192"/>
              <a:gd name="T3" fmla="*/ 1 h 90"/>
              <a:gd name="T4" fmla="*/ 191 w 192"/>
              <a:gd name="T5" fmla="*/ 3 h 90"/>
              <a:gd name="T6" fmla="*/ 191 w 192"/>
              <a:gd name="T7" fmla="*/ 5 h 90"/>
              <a:gd name="T8" fmla="*/ 189 w 192"/>
              <a:gd name="T9" fmla="*/ 10 h 90"/>
              <a:gd name="T10" fmla="*/ 7 w 192"/>
              <a:gd name="T11" fmla="*/ 89 h 90"/>
              <a:gd name="T12" fmla="*/ 1 w 192"/>
              <a:gd name="T13" fmla="*/ 87 h 90"/>
              <a:gd name="T14" fmla="*/ 0 w 192"/>
              <a:gd name="T15" fmla="*/ 85 h 90"/>
              <a:gd name="T16" fmla="*/ 3 w 192"/>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90">
                <a:moveTo>
                  <a:pt x="3" y="80"/>
                </a:moveTo>
                <a:cubicBezTo>
                  <a:pt x="185" y="1"/>
                  <a:pt x="185" y="1"/>
                  <a:pt x="185" y="1"/>
                </a:cubicBezTo>
                <a:cubicBezTo>
                  <a:pt x="187" y="0"/>
                  <a:pt x="190" y="1"/>
                  <a:pt x="191" y="3"/>
                </a:cubicBezTo>
                <a:cubicBezTo>
                  <a:pt x="191" y="5"/>
                  <a:pt x="191" y="5"/>
                  <a:pt x="191" y="5"/>
                </a:cubicBezTo>
                <a:cubicBezTo>
                  <a:pt x="192" y="7"/>
                  <a:pt x="191" y="9"/>
                  <a:pt x="189" y="10"/>
                </a:cubicBezTo>
                <a:cubicBezTo>
                  <a:pt x="7" y="89"/>
                  <a:pt x="7" y="89"/>
                  <a:pt x="7" y="89"/>
                </a:cubicBezTo>
                <a:cubicBezTo>
                  <a:pt x="4" y="90"/>
                  <a:pt x="2" y="89"/>
                  <a:pt x="1" y="87"/>
                </a:cubicBezTo>
                <a:cubicBezTo>
                  <a:pt x="0" y="85"/>
                  <a:pt x="0" y="85"/>
                  <a:pt x="0" y="85"/>
                </a:cubicBezTo>
                <a:cubicBezTo>
                  <a:pt x="0" y="83"/>
                  <a:pt x="1" y="81"/>
                  <a:pt x="3" y="8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1" name="Freeform 113"/>
          <p:cNvSpPr/>
          <p:nvPr/>
        </p:nvSpPr>
        <p:spPr bwMode="auto">
          <a:xfrm>
            <a:off x="7885113" y="4394200"/>
            <a:ext cx="873125" cy="738188"/>
          </a:xfrm>
          <a:custGeom>
            <a:avLst/>
            <a:gdLst>
              <a:gd name="T0" fmla="*/ 550 w 550"/>
              <a:gd name="T1" fmla="*/ 0 h 465"/>
              <a:gd name="T2" fmla="*/ 129 w 550"/>
              <a:gd name="T3" fmla="*/ 268 h 465"/>
              <a:gd name="T4" fmla="*/ 143 w 550"/>
              <a:gd name="T5" fmla="*/ 438 h 465"/>
              <a:gd name="T6" fmla="*/ 366 w 550"/>
              <a:gd name="T7" fmla="*/ 441 h 465"/>
              <a:gd name="T8" fmla="*/ 550 w 550"/>
              <a:gd name="T9" fmla="*/ 0 h 465"/>
            </a:gdLst>
            <a:ahLst/>
            <a:cxnLst>
              <a:cxn ang="0">
                <a:pos x="T0" y="T1"/>
              </a:cxn>
              <a:cxn ang="0">
                <a:pos x="T2" y="T3"/>
              </a:cxn>
              <a:cxn ang="0">
                <a:pos x="T4" y="T5"/>
              </a:cxn>
              <a:cxn ang="0">
                <a:pos x="T6" y="T7"/>
              </a:cxn>
              <a:cxn ang="0">
                <a:pos x="T8" y="T9"/>
              </a:cxn>
            </a:cxnLst>
            <a:rect l="0" t="0" r="r" b="b"/>
            <a:pathLst>
              <a:path w="550" h="465">
                <a:moveTo>
                  <a:pt x="550" y="0"/>
                </a:moveTo>
                <a:cubicBezTo>
                  <a:pt x="550" y="0"/>
                  <a:pt x="258" y="71"/>
                  <a:pt x="129" y="268"/>
                </a:cubicBezTo>
                <a:cubicBezTo>
                  <a:pt x="0" y="465"/>
                  <a:pt x="138" y="438"/>
                  <a:pt x="143" y="438"/>
                </a:cubicBezTo>
                <a:cubicBezTo>
                  <a:pt x="148" y="438"/>
                  <a:pt x="364" y="448"/>
                  <a:pt x="366" y="441"/>
                </a:cubicBezTo>
                <a:cubicBezTo>
                  <a:pt x="367" y="435"/>
                  <a:pt x="550" y="0"/>
                  <a:pt x="550" y="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2" name="Freeform 114"/>
          <p:cNvSpPr/>
          <p:nvPr/>
        </p:nvSpPr>
        <p:spPr bwMode="auto">
          <a:xfrm>
            <a:off x="7564438" y="4356100"/>
            <a:ext cx="4162425" cy="2503488"/>
          </a:xfrm>
          <a:custGeom>
            <a:avLst/>
            <a:gdLst>
              <a:gd name="T0" fmla="*/ 2205 w 2623"/>
              <a:gd name="T1" fmla="*/ 929 h 1577"/>
              <a:gd name="T2" fmla="*/ 1764 w 2623"/>
              <a:gd name="T3" fmla="*/ 546 h 1577"/>
              <a:gd name="T4" fmla="*/ 1721 w 2623"/>
              <a:gd name="T5" fmla="*/ 548 h 1577"/>
              <a:gd name="T6" fmla="*/ 1374 w 2623"/>
              <a:gd name="T7" fmla="*/ 382 h 1577"/>
              <a:gd name="T8" fmla="*/ 1339 w 2623"/>
              <a:gd name="T9" fmla="*/ 384 h 1577"/>
              <a:gd name="T10" fmla="*/ 898 w 2623"/>
              <a:gd name="T11" fmla="*/ 0 h 1577"/>
              <a:gd name="T12" fmla="*/ 453 w 2623"/>
              <a:gd name="T13" fmla="*/ 445 h 1577"/>
              <a:gd name="T14" fmla="*/ 466 w 2623"/>
              <a:gd name="T15" fmla="*/ 552 h 1577"/>
              <a:gd name="T16" fmla="*/ 0 w 2623"/>
              <a:gd name="T17" fmla="*/ 1284 h 1577"/>
              <a:gd name="T18" fmla="*/ 55 w 2623"/>
              <a:gd name="T19" fmla="*/ 1577 h 1577"/>
              <a:gd name="T20" fmla="*/ 2574 w 2623"/>
              <a:gd name="T21" fmla="*/ 1577 h 1577"/>
              <a:gd name="T22" fmla="*/ 2623 w 2623"/>
              <a:gd name="T23" fmla="*/ 1374 h 1577"/>
              <a:gd name="T24" fmla="*/ 2205 w 2623"/>
              <a:gd name="T25" fmla="*/ 92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1577">
                <a:moveTo>
                  <a:pt x="2205" y="929"/>
                </a:moveTo>
                <a:cubicBezTo>
                  <a:pt x="2175" y="713"/>
                  <a:pt x="1989" y="546"/>
                  <a:pt x="1764" y="546"/>
                </a:cubicBezTo>
                <a:cubicBezTo>
                  <a:pt x="1750" y="546"/>
                  <a:pt x="1735" y="547"/>
                  <a:pt x="1721" y="548"/>
                </a:cubicBezTo>
                <a:cubicBezTo>
                  <a:pt x="1639" y="447"/>
                  <a:pt x="1514" y="382"/>
                  <a:pt x="1374" y="382"/>
                </a:cubicBezTo>
                <a:cubicBezTo>
                  <a:pt x="1362" y="382"/>
                  <a:pt x="1350" y="383"/>
                  <a:pt x="1339" y="384"/>
                </a:cubicBezTo>
                <a:cubicBezTo>
                  <a:pt x="1309" y="167"/>
                  <a:pt x="1123" y="0"/>
                  <a:pt x="898" y="0"/>
                </a:cubicBezTo>
                <a:cubicBezTo>
                  <a:pt x="652" y="0"/>
                  <a:pt x="453" y="199"/>
                  <a:pt x="453" y="445"/>
                </a:cubicBezTo>
                <a:cubicBezTo>
                  <a:pt x="453" y="482"/>
                  <a:pt x="457" y="517"/>
                  <a:pt x="466" y="552"/>
                </a:cubicBezTo>
                <a:cubicBezTo>
                  <a:pt x="191" y="681"/>
                  <a:pt x="0" y="960"/>
                  <a:pt x="0" y="1284"/>
                </a:cubicBezTo>
                <a:cubicBezTo>
                  <a:pt x="0" y="1387"/>
                  <a:pt x="20" y="1486"/>
                  <a:pt x="55" y="1577"/>
                </a:cubicBezTo>
                <a:cubicBezTo>
                  <a:pt x="2574" y="1577"/>
                  <a:pt x="2574" y="1577"/>
                  <a:pt x="2574" y="1577"/>
                </a:cubicBezTo>
                <a:cubicBezTo>
                  <a:pt x="2605" y="1516"/>
                  <a:pt x="2623" y="1447"/>
                  <a:pt x="2623" y="1374"/>
                </a:cubicBezTo>
                <a:cubicBezTo>
                  <a:pt x="2623" y="1137"/>
                  <a:pt x="2438" y="943"/>
                  <a:pt x="2205" y="929"/>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3" name="Freeform 115"/>
          <p:cNvSpPr/>
          <p:nvPr/>
        </p:nvSpPr>
        <p:spPr bwMode="auto">
          <a:xfrm>
            <a:off x="9145588" y="5149850"/>
            <a:ext cx="28575" cy="1295400"/>
          </a:xfrm>
          <a:custGeom>
            <a:avLst/>
            <a:gdLst>
              <a:gd name="T0" fmla="*/ 9 w 18"/>
              <a:gd name="T1" fmla="*/ 816 h 816"/>
              <a:gd name="T2" fmla="*/ 9 w 18"/>
              <a:gd name="T3" fmla="*/ 816 h 816"/>
              <a:gd name="T4" fmla="*/ 18 w 18"/>
              <a:gd name="T5" fmla="*/ 807 h 816"/>
              <a:gd name="T6" fmla="*/ 18 w 18"/>
              <a:gd name="T7" fmla="*/ 9 h 816"/>
              <a:gd name="T8" fmla="*/ 9 w 18"/>
              <a:gd name="T9" fmla="*/ 0 h 816"/>
              <a:gd name="T10" fmla="*/ 9 w 18"/>
              <a:gd name="T11" fmla="*/ 0 h 816"/>
              <a:gd name="T12" fmla="*/ 0 w 18"/>
              <a:gd name="T13" fmla="*/ 9 h 816"/>
              <a:gd name="T14" fmla="*/ 0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14" y="816"/>
                  <a:pt x="18" y="812"/>
                  <a:pt x="18" y="807"/>
                </a:cubicBezTo>
                <a:cubicBezTo>
                  <a:pt x="18" y="9"/>
                  <a:pt x="18" y="9"/>
                  <a:pt x="18" y="9"/>
                </a:cubicBezTo>
                <a:cubicBezTo>
                  <a:pt x="18" y="4"/>
                  <a:pt x="14" y="0"/>
                  <a:pt x="9" y="0"/>
                </a:cubicBezTo>
                <a:cubicBezTo>
                  <a:pt x="9" y="0"/>
                  <a:pt x="9" y="0"/>
                  <a:pt x="9" y="0"/>
                </a:cubicBezTo>
                <a:cubicBezTo>
                  <a:pt x="4" y="0"/>
                  <a:pt x="0" y="4"/>
                  <a:pt x="0" y="9"/>
                </a:cubicBezTo>
                <a:cubicBezTo>
                  <a:pt x="0" y="807"/>
                  <a:pt x="0" y="807"/>
                  <a:pt x="0" y="807"/>
                </a:cubicBezTo>
                <a:cubicBezTo>
                  <a:pt x="0" y="812"/>
                  <a:pt x="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4" name="Freeform 116"/>
          <p:cNvSpPr/>
          <p:nvPr/>
        </p:nvSpPr>
        <p:spPr bwMode="auto">
          <a:xfrm>
            <a:off x="8997951" y="5311775"/>
            <a:ext cx="158750" cy="133350"/>
          </a:xfrm>
          <a:custGeom>
            <a:avLst/>
            <a:gdLst>
              <a:gd name="T0" fmla="*/ 91 w 100"/>
              <a:gd name="T1" fmla="*/ 82 h 84"/>
              <a:gd name="T2" fmla="*/ 3 w 100"/>
              <a:gd name="T3" fmla="*/ 10 h 84"/>
              <a:gd name="T4" fmla="*/ 2 w 100"/>
              <a:gd name="T5" fmla="*/ 2 h 84"/>
              <a:gd name="T6" fmla="*/ 2 w 100"/>
              <a:gd name="T7" fmla="*/ 2 h 84"/>
              <a:gd name="T8" fmla="*/ 10 w 100"/>
              <a:gd name="T9" fmla="*/ 1 h 84"/>
              <a:gd name="T10" fmla="*/ 98 w 100"/>
              <a:gd name="T11" fmla="*/ 74 h 84"/>
              <a:gd name="T12" fmla="*/ 98 w 100"/>
              <a:gd name="T13" fmla="*/ 81 h 84"/>
              <a:gd name="T14" fmla="*/ 98 w 100"/>
              <a:gd name="T15" fmla="*/ 81 h 84"/>
              <a:gd name="T16" fmla="*/ 91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91" y="82"/>
                </a:moveTo>
                <a:cubicBezTo>
                  <a:pt x="3" y="10"/>
                  <a:pt x="3" y="10"/>
                  <a:pt x="3" y="10"/>
                </a:cubicBezTo>
                <a:cubicBezTo>
                  <a:pt x="1" y="8"/>
                  <a:pt x="0" y="5"/>
                  <a:pt x="2" y="2"/>
                </a:cubicBezTo>
                <a:cubicBezTo>
                  <a:pt x="2" y="2"/>
                  <a:pt x="2" y="2"/>
                  <a:pt x="2" y="2"/>
                </a:cubicBezTo>
                <a:cubicBezTo>
                  <a:pt x="4" y="0"/>
                  <a:pt x="8" y="0"/>
                  <a:pt x="10" y="1"/>
                </a:cubicBezTo>
                <a:cubicBezTo>
                  <a:pt x="98" y="74"/>
                  <a:pt x="98" y="74"/>
                  <a:pt x="98" y="74"/>
                </a:cubicBezTo>
                <a:cubicBezTo>
                  <a:pt x="100" y="75"/>
                  <a:pt x="100" y="79"/>
                  <a:pt x="98" y="81"/>
                </a:cubicBezTo>
                <a:cubicBezTo>
                  <a:pt x="98" y="81"/>
                  <a:pt x="98" y="81"/>
                  <a:pt x="98" y="81"/>
                </a:cubicBezTo>
                <a:cubicBezTo>
                  <a:pt x="96" y="84"/>
                  <a:pt x="93" y="84"/>
                  <a:pt x="91"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5" name="Freeform 117"/>
          <p:cNvSpPr/>
          <p:nvPr/>
        </p:nvSpPr>
        <p:spPr bwMode="auto">
          <a:xfrm>
            <a:off x="9048751" y="5795963"/>
            <a:ext cx="109538" cy="176213"/>
          </a:xfrm>
          <a:custGeom>
            <a:avLst/>
            <a:gdLst>
              <a:gd name="T0" fmla="*/ 58 w 69"/>
              <a:gd name="T1" fmla="*/ 107 h 111"/>
              <a:gd name="T2" fmla="*/ 1 w 69"/>
              <a:gd name="T3" fmla="*/ 9 h 111"/>
              <a:gd name="T4" fmla="*/ 3 w 69"/>
              <a:gd name="T5" fmla="*/ 2 h 111"/>
              <a:gd name="T6" fmla="*/ 3 w 69"/>
              <a:gd name="T7" fmla="*/ 2 h 111"/>
              <a:gd name="T8" fmla="*/ 11 w 69"/>
              <a:gd name="T9" fmla="*/ 4 h 111"/>
              <a:gd name="T10" fmla="*/ 67 w 69"/>
              <a:gd name="T11" fmla="*/ 102 h 111"/>
              <a:gd name="T12" fmla="*/ 65 w 69"/>
              <a:gd name="T13" fmla="*/ 109 h 111"/>
              <a:gd name="T14" fmla="*/ 65 w 69"/>
              <a:gd name="T15" fmla="*/ 109 h 111"/>
              <a:gd name="T16" fmla="*/ 58 w 69"/>
              <a:gd name="T17"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1">
                <a:moveTo>
                  <a:pt x="58" y="107"/>
                </a:moveTo>
                <a:cubicBezTo>
                  <a:pt x="1" y="9"/>
                  <a:pt x="1" y="9"/>
                  <a:pt x="1" y="9"/>
                </a:cubicBezTo>
                <a:cubicBezTo>
                  <a:pt x="0" y="6"/>
                  <a:pt x="1" y="3"/>
                  <a:pt x="3" y="2"/>
                </a:cubicBezTo>
                <a:cubicBezTo>
                  <a:pt x="3" y="2"/>
                  <a:pt x="3" y="2"/>
                  <a:pt x="3" y="2"/>
                </a:cubicBezTo>
                <a:cubicBezTo>
                  <a:pt x="6" y="0"/>
                  <a:pt x="9" y="1"/>
                  <a:pt x="11" y="4"/>
                </a:cubicBezTo>
                <a:cubicBezTo>
                  <a:pt x="67" y="102"/>
                  <a:pt x="67" y="102"/>
                  <a:pt x="67" y="102"/>
                </a:cubicBezTo>
                <a:cubicBezTo>
                  <a:pt x="69" y="104"/>
                  <a:pt x="68" y="108"/>
                  <a:pt x="65" y="109"/>
                </a:cubicBezTo>
                <a:cubicBezTo>
                  <a:pt x="65" y="109"/>
                  <a:pt x="65" y="109"/>
                  <a:pt x="65" y="109"/>
                </a:cubicBezTo>
                <a:cubicBezTo>
                  <a:pt x="63" y="111"/>
                  <a:pt x="59" y="110"/>
                  <a:pt x="58" y="107"/>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6" name="Freeform 118"/>
          <p:cNvSpPr/>
          <p:nvPr/>
        </p:nvSpPr>
        <p:spPr bwMode="auto">
          <a:xfrm>
            <a:off x="9145588" y="5537200"/>
            <a:ext cx="200025" cy="171450"/>
          </a:xfrm>
          <a:custGeom>
            <a:avLst/>
            <a:gdLst>
              <a:gd name="T0" fmla="*/ 3 w 126"/>
              <a:gd name="T1" fmla="*/ 98 h 108"/>
              <a:gd name="T2" fmla="*/ 116 w 126"/>
              <a:gd name="T3" fmla="*/ 1 h 108"/>
              <a:gd name="T4" fmla="*/ 124 w 126"/>
              <a:gd name="T5" fmla="*/ 2 h 108"/>
              <a:gd name="T6" fmla="*/ 124 w 126"/>
              <a:gd name="T7" fmla="*/ 2 h 108"/>
              <a:gd name="T8" fmla="*/ 124 w 126"/>
              <a:gd name="T9" fmla="*/ 10 h 108"/>
              <a:gd name="T10" fmla="*/ 10 w 126"/>
              <a:gd name="T11" fmla="*/ 106 h 108"/>
              <a:gd name="T12" fmla="*/ 2 w 126"/>
              <a:gd name="T13" fmla="*/ 106 h 108"/>
              <a:gd name="T14" fmla="*/ 2 w 126"/>
              <a:gd name="T15" fmla="*/ 106 h 108"/>
              <a:gd name="T16" fmla="*/ 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3" y="98"/>
                </a:moveTo>
                <a:cubicBezTo>
                  <a:pt x="116" y="1"/>
                  <a:pt x="116" y="1"/>
                  <a:pt x="116" y="1"/>
                </a:cubicBezTo>
                <a:cubicBezTo>
                  <a:pt x="119" y="0"/>
                  <a:pt x="122" y="0"/>
                  <a:pt x="124" y="2"/>
                </a:cubicBezTo>
                <a:cubicBezTo>
                  <a:pt x="124" y="2"/>
                  <a:pt x="124" y="2"/>
                  <a:pt x="124" y="2"/>
                </a:cubicBezTo>
                <a:cubicBezTo>
                  <a:pt x="126" y="4"/>
                  <a:pt x="126" y="8"/>
                  <a:pt x="124" y="10"/>
                </a:cubicBezTo>
                <a:cubicBezTo>
                  <a:pt x="10" y="106"/>
                  <a:pt x="10" y="106"/>
                  <a:pt x="10" y="106"/>
                </a:cubicBezTo>
                <a:cubicBezTo>
                  <a:pt x="7" y="108"/>
                  <a:pt x="4" y="108"/>
                  <a:pt x="2" y="106"/>
                </a:cubicBezTo>
                <a:cubicBezTo>
                  <a:pt x="2" y="106"/>
                  <a:pt x="2" y="106"/>
                  <a:pt x="2" y="106"/>
                </a:cubicBezTo>
                <a:cubicBezTo>
                  <a:pt x="0" y="103"/>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7" name="Freeform 119"/>
          <p:cNvSpPr/>
          <p:nvPr/>
        </p:nvSpPr>
        <p:spPr bwMode="auto">
          <a:xfrm>
            <a:off x="9145588" y="6042025"/>
            <a:ext cx="200025" cy="173038"/>
          </a:xfrm>
          <a:custGeom>
            <a:avLst/>
            <a:gdLst>
              <a:gd name="T0" fmla="*/ 3 w 126"/>
              <a:gd name="T1" fmla="*/ 98 h 109"/>
              <a:gd name="T2" fmla="*/ 116 w 126"/>
              <a:gd name="T3" fmla="*/ 2 h 109"/>
              <a:gd name="T4" fmla="*/ 124 w 126"/>
              <a:gd name="T5" fmla="*/ 2 h 109"/>
              <a:gd name="T6" fmla="*/ 124 w 126"/>
              <a:gd name="T7" fmla="*/ 2 h 109"/>
              <a:gd name="T8" fmla="*/ 124 w 126"/>
              <a:gd name="T9" fmla="*/ 10 h 109"/>
              <a:gd name="T10" fmla="*/ 10 w 126"/>
              <a:gd name="T11" fmla="*/ 107 h 109"/>
              <a:gd name="T12" fmla="*/ 2 w 126"/>
              <a:gd name="T13" fmla="*/ 106 h 109"/>
              <a:gd name="T14" fmla="*/ 2 w 126"/>
              <a:gd name="T15" fmla="*/ 106 h 109"/>
              <a:gd name="T16" fmla="*/ 3 w 126"/>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9">
                <a:moveTo>
                  <a:pt x="3" y="98"/>
                </a:moveTo>
                <a:cubicBezTo>
                  <a:pt x="116" y="2"/>
                  <a:pt x="116" y="2"/>
                  <a:pt x="116" y="2"/>
                </a:cubicBezTo>
                <a:cubicBezTo>
                  <a:pt x="119" y="0"/>
                  <a:pt x="122" y="0"/>
                  <a:pt x="124" y="2"/>
                </a:cubicBezTo>
                <a:cubicBezTo>
                  <a:pt x="124" y="2"/>
                  <a:pt x="124" y="2"/>
                  <a:pt x="124" y="2"/>
                </a:cubicBezTo>
                <a:cubicBezTo>
                  <a:pt x="126" y="5"/>
                  <a:pt x="126" y="8"/>
                  <a:pt x="124" y="10"/>
                </a:cubicBezTo>
                <a:cubicBezTo>
                  <a:pt x="10" y="107"/>
                  <a:pt x="10" y="107"/>
                  <a:pt x="10" y="107"/>
                </a:cubicBezTo>
                <a:cubicBezTo>
                  <a:pt x="7" y="109"/>
                  <a:pt x="4" y="108"/>
                  <a:pt x="2" y="106"/>
                </a:cubicBezTo>
                <a:cubicBezTo>
                  <a:pt x="2" y="106"/>
                  <a:pt x="2" y="106"/>
                  <a:pt x="2" y="106"/>
                </a:cubicBezTo>
                <a:cubicBezTo>
                  <a:pt x="0" y="104"/>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8" name="Freeform 120"/>
          <p:cNvSpPr/>
          <p:nvPr/>
        </p:nvSpPr>
        <p:spPr bwMode="auto">
          <a:xfrm>
            <a:off x="9936163" y="5507038"/>
            <a:ext cx="28575" cy="1295400"/>
          </a:xfrm>
          <a:custGeom>
            <a:avLst/>
            <a:gdLst>
              <a:gd name="T0" fmla="*/ 9 w 18"/>
              <a:gd name="T1" fmla="*/ 816 h 816"/>
              <a:gd name="T2" fmla="*/ 9 w 18"/>
              <a:gd name="T3" fmla="*/ 816 h 816"/>
              <a:gd name="T4" fmla="*/ 0 w 18"/>
              <a:gd name="T5" fmla="*/ 807 h 816"/>
              <a:gd name="T6" fmla="*/ 0 w 18"/>
              <a:gd name="T7" fmla="*/ 10 h 816"/>
              <a:gd name="T8" fmla="*/ 9 w 18"/>
              <a:gd name="T9" fmla="*/ 0 h 816"/>
              <a:gd name="T10" fmla="*/ 9 w 18"/>
              <a:gd name="T11" fmla="*/ 0 h 816"/>
              <a:gd name="T12" fmla="*/ 18 w 18"/>
              <a:gd name="T13" fmla="*/ 10 h 816"/>
              <a:gd name="T14" fmla="*/ 18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4" y="816"/>
                  <a:pt x="0" y="812"/>
                  <a:pt x="0" y="807"/>
                </a:cubicBezTo>
                <a:cubicBezTo>
                  <a:pt x="0" y="10"/>
                  <a:pt x="0" y="10"/>
                  <a:pt x="0" y="10"/>
                </a:cubicBezTo>
                <a:cubicBezTo>
                  <a:pt x="0" y="5"/>
                  <a:pt x="4" y="0"/>
                  <a:pt x="9" y="0"/>
                </a:cubicBezTo>
                <a:cubicBezTo>
                  <a:pt x="9" y="0"/>
                  <a:pt x="9" y="0"/>
                  <a:pt x="9" y="0"/>
                </a:cubicBezTo>
                <a:cubicBezTo>
                  <a:pt x="14" y="0"/>
                  <a:pt x="18" y="5"/>
                  <a:pt x="18" y="10"/>
                </a:cubicBezTo>
                <a:cubicBezTo>
                  <a:pt x="18" y="807"/>
                  <a:pt x="18" y="807"/>
                  <a:pt x="18" y="807"/>
                </a:cubicBezTo>
                <a:cubicBezTo>
                  <a:pt x="18" y="812"/>
                  <a:pt x="1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29" name="Freeform 121"/>
          <p:cNvSpPr/>
          <p:nvPr/>
        </p:nvSpPr>
        <p:spPr bwMode="auto">
          <a:xfrm>
            <a:off x="9952038" y="5668963"/>
            <a:ext cx="158750" cy="133350"/>
          </a:xfrm>
          <a:custGeom>
            <a:avLst/>
            <a:gdLst>
              <a:gd name="T0" fmla="*/ 10 w 100"/>
              <a:gd name="T1" fmla="*/ 82 h 84"/>
              <a:gd name="T2" fmla="*/ 98 w 100"/>
              <a:gd name="T3" fmla="*/ 10 h 84"/>
              <a:gd name="T4" fmla="*/ 98 w 100"/>
              <a:gd name="T5" fmla="*/ 3 h 84"/>
              <a:gd name="T6" fmla="*/ 98 w 100"/>
              <a:gd name="T7" fmla="*/ 3 h 84"/>
              <a:gd name="T8" fmla="*/ 91 w 100"/>
              <a:gd name="T9" fmla="*/ 2 h 84"/>
              <a:gd name="T10" fmla="*/ 3 w 100"/>
              <a:gd name="T11" fmla="*/ 74 h 84"/>
              <a:gd name="T12" fmla="*/ 2 w 100"/>
              <a:gd name="T13" fmla="*/ 82 h 84"/>
              <a:gd name="T14" fmla="*/ 2 w 100"/>
              <a:gd name="T15" fmla="*/ 82 h 84"/>
              <a:gd name="T16" fmla="*/ 10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10" y="82"/>
                </a:moveTo>
                <a:cubicBezTo>
                  <a:pt x="98" y="10"/>
                  <a:pt x="98" y="10"/>
                  <a:pt x="98" y="10"/>
                </a:cubicBezTo>
                <a:cubicBezTo>
                  <a:pt x="100" y="8"/>
                  <a:pt x="100" y="5"/>
                  <a:pt x="98" y="3"/>
                </a:cubicBezTo>
                <a:cubicBezTo>
                  <a:pt x="98" y="3"/>
                  <a:pt x="98" y="3"/>
                  <a:pt x="98" y="3"/>
                </a:cubicBezTo>
                <a:cubicBezTo>
                  <a:pt x="96" y="0"/>
                  <a:pt x="93" y="0"/>
                  <a:pt x="91" y="2"/>
                </a:cubicBezTo>
                <a:cubicBezTo>
                  <a:pt x="3" y="74"/>
                  <a:pt x="3" y="74"/>
                  <a:pt x="3" y="74"/>
                </a:cubicBezTo>
                <a:cubicBezTo>
                  <a:pt x="1" y="76"/>
                  <a:pt x="0" y="79"/>
                  <a:pt x="2" y="82"/>
                </a:cubicBezTo>
                <a:cubicBezTo>
                  <a:pt x="2" y="82"/>
                  <a:pt x="2" y="82"/>
                  <a:pt x="2" y="82"/>
                </a:cubicBezTo>
                <a:cubicBezTo>
                  <a:pt x="4" y="84"/>
                  <a:pt x="8" y="84"/>
                  <a:pt x="10"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0" name="Freeform 122"/>
          <p:cNvSpPr/>
          <p:nvPr/>
        </p:nvSpPr>
        <p:spPr bwMode="auto">
          <a:xfrm>
            <a:off x="9763126" y="5894388"/>
            <a:ext cx="201613" cy="173038"/>
          </a:xfrm>
          <a:custGeom>
            <a:avLst/>
            <a:gdLst>
              <a:gd name="T0" fmla="*/ 124 w 127"/>
              <a:gd name="T1" fmla="*/ 98 h 109"/>
              <a:gd name="T2" fmla="*/ 10 w 127"/>
              <a:gd name="T3" fmla="*/ 2 h 109"/>
              <a:gd name="T4" fmla="*/ 2 w 127"/>
              <a:gd name="T5" fmla="*/ 3 h 109"/>
              <a:gd name="T6" fmla="*/ 2 w 127"/>
              <a:gd name="T7" fmla="*/ 3 h 109"/>
              <a:gd name="T8" fmla="*/ 3 w 127"/>
              <a:gd name="T9" fmla="*/ 10 h 109"/>
              <a:gd name="T10" fmla="*/ 117 w 127"/>
              <a:gd name="T11" fmla="*/ 107 h 109"/>
              <a:gd name="T12" fmla="*/ 125 w 127"/>
              <a:gd name="T13" fmla="*/ 106 h 109"/>
              <a:gd name="T14" fmla="*/ 125 w 127"/>
              <a:gd name="T15" fmla="*/ 106 h 109"/>
              <a:gd name="T16" fmla="*/ 124 w 127"/>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09">
                <a:moveTo>
                  <a:pt x="124" y="98"/>
                </a:moveTo>
                <a:cubicBezTo>
                  <a:pt x="10" y="2"/>
                  <a:pt x="10" y="2"/>
                  <a:pt x="10" y="2"/>
                </a:cubicBezTo>
                <a:cubicBezTo>
                  <a:pt x="8" y="0"/>
                  <a:pt x="4" y="0"/>
                  <a:pt x="2" y="3"/>
                </a:cubicBezTo>
                <a:cubicBezTo>
                  <a:pt x="2" y="3"/>
                  <a:pt x="2" y="3"/>
                  <a:pt x="2" y="3"/>
                </a:cubicBezTo>
                <a:cubicBezTo>
                  <a:pt x="0" y="5"/>
                  <a:pt x="1" y="8"/>
                  <a:pt x="3" y="10"/>
                </a:cubicBezTo>
                <a:cubicBezTo>
                  <a:pt x="117" y="107"/>
                  <a:pt x="117" y="107"/>
                  <a:pt x="117" y="107"/>
                </a:cubicBezTo>
                <a:cubicBezTo>
                  <a:pt x="119" y="109"/>
                  <a:pt x="123" y="108"/>
                  <a:pt x="125" y="106"/>
                </a:cubicBezTo>
                <a:cubicBezTo>
                  <a:pt x="125" y="106"/>
                  <a:pt x="125" y="106"/>
                  <a:pt x="125" y="106"/>
                </a:cubicBezTo>
                <a:cubicBezTo>
                  <a:pt x="127" y="104"/>
                  <a:pt x="126" y="100"/>
                  <a:pt x="124"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1" name="Freeform 123"/>
          <p:cNvSpPr/>
          <p:nvPr/>
        </p:nvSpPr>
        <p:spPr bwMode="auto">
          <a:xfrm>
            <a:off x="10715626" y="5924550"/>
            <a:ext cx="28575" cy="525463"/>
          </a:xfrm>
          <a:custGeom>
            <a:avLst/>
            <a:gdLst>
              <a:gd name="T0" fmla="*/ 9 w 18"/>
              <a:gd name="T1" fmla="*/ 331 h 331"/>
              <a:gd name="T2" fmla="*/ 9 w 18"/>
              <a:gd name="T3" fmla="*/ 331 h 331"/>
              <a:gd name="T4" fmla="*/ 0 w 18"/>
              <a:gd name="T5" fmla="*/ 322 h 331"/>
              <a:gd name="T6" fmla="*/ 0 w 18"/>
              <a:gd name="T7" fmla="*/ 10 h 331"/>
              <a:gd name="T8" fmla="*/ 9 w 18"/>
              <a:gd name="T9" fmla="*/ 0 h 331"/>
              <a:gd name="T10" fmla="*/ 9 w 18"/>
              <a:gd name="T11" fmla="*/ 0 h 331"/>
              <a:gd name="T12" fmla="*/ 18 w 18"/>
              <a:gd name="T13" fmla="*/ 10 h 331"/>
              <a:gd name="T14" fmla="*/ 18 w 18"/>
              <a:gd name="T15" fmla="*/ 322 h 331"/>
              <a:gd name="T16" fmla="*/ 9 w 18"/>
              <a:gd name="T17"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31">
                <a:moveTo>
                  <a:pt x="9" y="331"/>
                </a:moveTo>
                <a:cubicBezTo>
                  <a:pt x="9" y="331"/>
                  <a:pt x="9" y="331"/>
                  <a:pt x="9" y="331"/>
                </a:cubicBezTo>
                <a:cubicBezTo>
                  <a:pt x="4" y="331"/>
                  <a:pt x="0" y="327"/>
                  <a:pt x="0" y="322"/>
                </a:cubicBezTo>
                <a:cubicBezTo>
                  <a:pt x="0" y="10"/>
                  <a:pt x="0" y="10"/>
                  <a:pt x="0" y="10"/>
                </a:cubicBezTo>
                <a:cubicBezTo>
                  <a:pt x="0" y="5"/>
                  <a:pt x="4" y="0"/>
                  <a:pt x="9" y="0"/>
                </a:cubicBezTo>
                <a:cubicBezTo>
                  <a:pt x="9" y="0"/>
                  <a:pt x="9" y="0"/>
                  <a:pt x="9" y="0"/>
                </a:cubicBezTo>
                <a:cubicBezTo>
                  <a:pt x="14" y="0"/>
                  <a:pt x="18" y="5"/>
                  <a:pt x="18" y="10"/>
                </a:cubicBezTo>
                <a:cubicBezTo>
                  <a:pt x="18" y="322"/>
                  <a:pt x="18" y="322"/>
                  <a:pt x="18" y="322"/>
                </a:cubicBezTo>
                <a:cubicBezTo>
                  <a:pt x="18" y="327"/>
                  <a:pt x="14" y="331"/>
                  <a:pt x="9" y="331"/>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2" name="Freeform 124"/>
          <p:cNvSpPr/>
          <p:nvPr/>
        </p:nvSpPr>
        <p:spPr bwMode="auto">
          <a:xfrm>
            <a:off x="10728326" y="6005513"/>
            <a:ext cx="158750" cy="134938"/>
          </a:xfrm>
          <a:custGeom>
            <a:avLst/>
            <a:gdLst>
              <a:gd name="T0" fmla="*/ 10 w 100"/>
              <a:gd name="T1" fmla="*/ 83 h 85"/>
              <a:gd name="T2" fmla="*/ 97 w 100"/>
              <a:gd name="T3" fmla="*/ 11 h 85"/>
              <a:gd name="T4" fmla="*/ 98 w 100"/>
              <a:gd name="T5" fmla="*/ 3 h 85"/>
              <a:gd name="T6" fmla="*/ 98 w 100"/>
              <a:gd name="T7" fmla="*/ 3 h 85"/>
              <a:gd name="T8" fmla="*/ 90 w 100"/>
              <a:gd name="T9" fmla="*/ 2 h 85"/>
              <a:gd name="T10" fmla="*/ 3 w 100"/>
              <a:gd name="T11" fmla="*/ 74 h 85"/>
              <a:gd name="T12" fmla="*/ 2 w 100"/>
              <a:gd name="T13" fmla="*/ 82 h 85"/>
              <a:gd name="T14" fmla="*/ 2 w 100"/>
              <a:gd name="T15" fmla="*/ 82 h 85"/>
              <a:gd name="T16" fmla="*/ 10 w 100"/>
              <a:gd name="T17"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5">
                <a:moveTo>
                  <a:pt x="10" y="83"/>
                </a:moveTo>
                <a:cubicBezTo>
                  <a:pt x="97" y="11"/>
                  <a:pt x="97" y="11"/>
                  <a:pt x="97" y="11"/>
                </a:cubicBezTo>
                <a:cubicBezTo>
                  <a:pt x="100" y="9"/>
                  <a:pt x="100" y="5"/>
                  <a:pt x="98" y="3"/>
                </a:cubicBezTo>
                <a:cubicBezTo>
                  <a:pt x="98" y="3"/>
                  <a:pt x="98" y="3"/>
                  <a:pt x="98" y="3"/>
                </a:cubicBezTo>
                <a:cubicBezTo>
                  <a:pt x="96" y="1"/>
                  <a:pt x="93" y="0"/>
                  <a:pt x="90" y="2"/>
                </a:cubicBezTo>
                <a:cubicBezTo>
                  <a:pt x="3" y="74"/>
                  <a:pt x="3" y="74"/>
                  <a:pt x="3" y="74"/>
                </a:cubicBezTo>
                <a:cubicBezTo>
                  <a:pt x="1" y="76"/>
                  <a:pt x="0" y="80"/>
                  <a:pt x="2" y="82"/>
                </a:cubicBezTo>
                <a:cubicBezTo>
                  <a:pt x="2" y="82"/>
                  <a:pt x="2" y="82"/>
                  <a:pt x="2" y="82"/>
                </a:cubicBezTo>
                <a:cubicBezTo>
                  <a:pt x="4" y="84"/>
                  <a:pt x="8" y="85"/>
                  <a:pt x="10" y="8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3" name="Freeform 125"/>
          <p:cNvSpPr/>
          <p:nvPr/>
        </p:nvSpPr>
        <p:spPr bwMode="auto">
          <a:xfrm>
            <a:off x="10563226" y="6143625"/>
            <a:ext cx="200025" cy="171450"/>
          </a:xfrm>
          <a:custGeom>
            <a:avLst/>
            <a:gdLst>
              <a:gd name="T0" fmla="*/ 123 w 126"/>
              <a:gd name="T1" fmla="*/ 98 h 108"/>
              <a:gd name="T2" fmla="*/ 9 w 126"/>
              <a:gd name="T3" fmla="*/ 1 h 108"/>
              <a:gd name="T4" fmla="*/ 2 w 126"/>
              <a:gd name="T5" fmla="*/ 2 h 108"/>
              <a:gd name="T6" fmla="*/ 2 w 126"/>
              <a:gd name="T7" fmla="*/ 2 h 108"/>
              <a:gd name="T8" fmla="*/ 2 w 126"/>
              <a:gd name="T9" fmla="*/ 10 h 108"/>
              <a:gd name="T10" fmla="*/ 116 w 126"/>
              <a:gd name="T11" fmla="*/ 106 h 108"/>
              <a:gd name="T12" fmla="*/ 124 w 126"/>
              <a:gd name="T13" fmla="*/ 106 h 108"/>
              <a:gd name="T14" fmla="*/ 124 w 126"/>
              <a:gd name="T15" fmla="*/ 106 h 108"/>
              <a:gd name="T16" fmla="*/ 12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123" y="98"/>
                </a:moveTo>
                <a:cubicBezTo>
                  <a:pt x="9" y="1"/>
                  <a:pt x="9" y="1"/>
                  <a:pt x="9" y="1"/>
                </a:cubicBezTo>
                <a:cubicBezTo>
                  <a:pt x="7" y="0"/>
                  <a:pt x="4" y="0"/>
                  <a:pt x="2" y="2"/>
                </a:cubicBezTo>
                <a:cubicBezTo>
                  <a:pt x="2" y="2"/>
                  <a:pt x="2" y="2"/>
                  <a:pt x="2" y="2"/>
                </a:cubicBezTo>
                <a:cubicBezTo>
                  <a:pt x="0" y="4"/>
                  <a:pt x="0" y="8"/>
                  <a:pt x="2" y="10"/>
                </a:cubicBezTo>
                <a:cubicBezTo>
                  <a:pt x="116" y="106"/>
                  <a:pt x="116" y="106"/>
                  <a:pt x="116" y="106"/>
                </a:cubicBezTo>
                <a:cubicBezTo>
                  <a:pt x="118" y="108"/>
                  <a:pt x="122" y="108"/>
                  <a:pt x="124" y="106"/>
                </a:cubicBezTo>
                <a:cubicBezTo>
                  <a:pt x="124" y="106"/>
                  <a:pt x="124" y="106"/>
                  <a:pt x="124" y="106"/>
                </a:cubicBezTo>
                <a:cubicBezTo>
                  <a:pt x="126" y="103"/>
                  <a:pt x="125" y="100"/>
                  <a:pt x="12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4" name="Rectangle 126"/>
          <p:cNvSpPr>
            <a:spLocks noChangeArrowheads="1"/>
          </p:cNvSpPr>
          <p:nvPr/>
        </p:nvSpPr>
        <p:spPr bwMode="auto">
          <a:xfrm>
            <a:off x="6253163" y="4908550"/>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5" name="Rectangle 127"/>
          <p:cNvSpPr>
            <a:spLocks noChangeArrowheads="1"/>
          </p:cNvSpPr>
          <p:nvPr/>
        </p:nvSpPr>
        <p:spPr bwMode="auto">
          <a:xfrm>
            <a:off x="6253163" y="5024438"/>
            <a:ext cx="1576388"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6" name="Freeform 128"/>
          <p:cNvSpPr/>
          <p:nvPr/>
        </p:nvSpPr>
        <p:spPr bwMode="auto">
          <a:xfrm>
            <a:off x="7829551" y="4908550"/>
            <a:ext cx="1001713" cy="1492250"/>
          </a:xfrm>
          <a:custGeom>
            <a:avLst/>
            <a:gdLst>
              <a:gd name="T0" fmla="*/ 631 w 631"/>
              <a:gd name="T1" fmla="*/ 940 h 940"/>
              <a:gd name="T2" fmla="*/ 0 w 631"/>
              <a:gd name="T3" fmla="*/ 940 h 940"/>
              <a:gd name="T4" fmla="*/ 0 w 631"/>
              <a:gd name="T5" fmla="*/ 0 h 940"/>
              <a:gd name="T6" fmla="*/ 631 w 631"/>
              <a:gd name="T7" fmla="*/ 31 h 940"/>
              <a:gd name="T8" fmla="*/ 631 w 631"/>
              <a:gd name="T9" fmla="*/ 940 h 940"/>
            </a:gdLst>
            <a:ahLst/>
            <a:cxnLst>
              <a:cxn ang="0">
                <a:pos x="T0" y="T1"/>
              </a:cxn>
              <a:cxn ang="0">
                <a:pos x="T2" y="T3"/>
              </a:cxn>
              <a:cxn ang="0">
                <a:pos x="T4" y="T5"/>
              </a:cxn>
              <a:cxn ang="0">
                <a:pos x="T6" y="T7"/>
              </a:cxn>
              <a:cxn ang="0">
                <a:pos x="T8" y="T9"/>
              </a:cxn>
            </a:cxnLst>
            <a:rect l="0" t="0" r="r" b="b"/>
            <a:pathLst>
              <a:path w="631" h="940">
                <a:moveTo>
                  <a:pt x="631" y="940"/>
                </a:moveTo>
                <a:lnTo>
                  <a:pt x="0" y="940"/>
                </a:lnTo>
                <a:lnTo>
                  <a:pt x="0" y="0"/>
                </a:lnTo>
                <a:lnTo>
                  <a:pt x="631" y="31"/>
                </a:lnTo>
                <a:lnTo>
                  <a:pt x="631" y="940"/>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37" name="Rectangle 129"/>
          <p:cNvSpPr>
            <a:spLocks noChangeArrowheads="1"/>
          </p:cNvSpPr>
          <p:nvPr/>
        </p:nvSpPr>
        <p:spPr bwMode="auto">
          <a:xfrm>
            <a:off x="6253163" y="4908550"/>
            <a:ext cx="1657350"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8" name="Rectangle 130"/>
          <p:cNvSpPr>
            <a:spLocks noChangeArrowheads="1"/>
          </p:cNvSpPr>
          <p:nvPr/>
        </p:nvSpPr>
        <p:spPr bwMode="auto">
          <a:xfrm>
            <a:off x="7829551" y="5024438"/>
            <a:ext cx="1001713" cy="476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39" name="Rectangle 131"/>
          <p:cNvSpPr>
            <a:spLocks noChangeArrowheads="1"/>
          </p:cNvSpPr>
          <p:nvPr/>
        </p:nvSpPr>
        <p:spPr bwMode="auto">
          <a:xfrm>
            <a:off x="6573838" y="5197475"/>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0" name="Rectangle 132"/>
          <p:cNvSpPr>
            <a:spLocks noChangeArrowheads="1"/>
          </p:cNvSpPr>
          <p:nvPr/>
        </p:nvSpPr>
        <p:spPr bwMode="auto">
          <a:xfrm>
            <a:off x="6608763" y="5235575"/>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1" name="Rectangle 133"/>
          <p:cNvSpPr>
            <a:spLocks noChangeArrowheads="1"/>
          </p:cNvSpPr>
          <p:nvPr/>
        </p:nvSpPr>
        <p:spPr bwMode="auto">
          <a:xfrm>
            <a:off x="6691313" y="5235575"/>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2" name="Rectangle 134"/>
          <p:cNvSpPr>
            <a:spLocks noChangeArrowheads="1"/>
          </p:cNvSpPr>
          <p:nvPr/>
        </p:nvSpPr>
        <p:spPr bwMode="auto">
          <a:xfrm>
            <a:off x="6608763" y="535940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3" name="Rectangle 135"/>
          <p:cNvSpPr>
            <a:spLocks noChangeArrowheads="1"/>
          </p:cNvSpPr>
          <p:nvPr/>
        </p:nvSpPr>
        <p:spPr bwMode="auto">
          <a:xfrm>
            <a:off x="6608763" y="55340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4" name="Rectangle 136"/>
          <p:cNvSpPr>
            <a:spLocks noChangeArrowheads="1"/>
          </p:cNvSpPr>
          <p:nvPr/>
        </p:nvSpPr>
        <p:spPr bwMode="auto">
          <a:xfrm>
            <a:off x="8056563" y="52165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5" name="Rectangle 137"/>
          <p:cNvSpPr>
            <a:spLocks noChangeArrowheads="1"/>
          </p:cNvSpPr>
          <p:nvPr/>
        </p:nvSpPr>
        <p:spPr bwMode="auto">
          <a:xfrm>
            <a:off x="8088313" y="52530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6" name="Rectangle 138"/>
          <p:cNvSpPr>
            <a:spLocks noChangeArrowheads="1"/>
          </p:cNvSpPr>
          <p:nvPr/>
        </p:nvSpPr>
        <p:spPr bwMode="auto">
          <a:xfrm>
            <a:off x="8164513" y="52530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7" name="Rectangle 139"/>
          <p:cNvSpPr>
            <a:spLocks noChangeArrowheads="1"/>
          </p:cNvSpPr>
          <p:nvPr/>
        </p:nvSpPr>
        <p:spPr bwMode="auto">
          <a:xfrm>
            <a:off x="8088313" y="53657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8" name="Rectangle 140"/>
          <p:cNvSpPr>
            <a:spLocks noChangeArrowheads="1"/>
          </p:cNvSpPr>
          <p:nvPr/>
        </p:nvSpPr>
        <p:spPr bwMode="auto">
          <a:xfrm>
            <a:off x="8088313" y="55260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49" name="Rectangle 141"/>
          <p:cNvSpPr>
            <a:spLocks noChangeArrowheads="1"/>
          </p:cNvSpPr>
          <p:nvPr/>
        </p:nvSpPr>
        <p:spPr bwMode="auto">
          <a:xfrm>
            <a:off x="8467726" y="52165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0" name="Rectangle 142"/>
          <p:cNvSpPr>
            <a:spLocks noChangeArrowheads="1"/>
          </p:cNvSpPr>
          <p:nvPr/>
        </p:nvSpPr>
        <p:spPr bwMode="auto">
          <a:xfrm>
            <a:off x="8499476" y="52530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1" name="Rectangle 143"/>
          <p:cNvSpPr>
            <a:spLocks noChangeArrowheads="1"/>
          </p:cNvSpPr>
          <p:nvPr/>
        </p:nvSpPr>
        <p:spPr bwMode="auto">
          <a:xfrm>
            <a:off x="8575676" y="52530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2" name="Rectangle 144"/>
          <p:cNvSpPr>
            <a:spLocks noChangeArrowheads="1"/>
          </p:cNvSpPr>
          <p:nvPr/>
        </p:nvSpPr>
        <p:spPr bwMode="auto">
          <a:xfrm>
            <a:off x="8499476" y="53657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3" name="Rectangle 145"/>
          <p:cNvSpPr>
            <a:spLocks noChangeArrowheads="1"/>
          </p:cNvSpPr>
          <p:nvPr/>
        </p:nvSpPr>
        <p:spPr bwMode="auto">
          <a:xfrm>
            <a:off x="8499476" y="55260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4" name="Rectangle 146"/>
          <p:cNvSpPr>
            <a:spLocks noChangeArrowheads="1"/>
          </p:cNvSpPr>
          <p:nvPr/>
        </p:nvSpPr>
        <p:spPr bwMode="auto">
          <a:xfrm>
            <a:off x="8056563" y="57880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5" name="Rectangle 147"/>
          <p:cNvSpPr>
            <a:spLocks noChangeArrowheads="1"/>
          </p:cNvSpPr>
          <p:nvPr/>
        </p:nvSpPr>
        <p:spPr bwMode="auto">
          <a:xfrm>
            <a:off x="8088313" y="58245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6" name="Rectangle 148"/>
          <p:cNvSpPr>
            <a:spLocks noChangeArrowheads="1"/>
          </p:cNvSpPr>
          <p:nvPr/>
        </p:nvSpPr>
        <p:spPr bwMode="auto">
          <a:xfrm>
            <a:off x="8164513" y="58245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7" name="Rectangle 149"/>
          <p:cNvSpPr>
            <a:spLocks noChangeArrowheads="1"/>
          </p:cNvSpPr>
          <p:nvPr/>
        </p:nvSpPr>
        <p:spPr bwMode="auto">
          <a:xfrm>
            <a:off x="8088313" y="59372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8" name="Rectangle 150"/>
          <p:cNvSpPr>
            <a:spLocks noChangeArrowheads="1"/>
          </p:cNvSpPr>
          <p:nvPr/>
        </p:nvSpPr>
        <p:spPr bwMode="auto">
          <a:xfrm>
            <a:off x="8088313" y="60991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59" name="Rectangle 151"/>
          <p:cNvSpPr>
            <a:spLocks noChangeArrowheads="1"/>
          </p:cNvSpPr>
          <p:nvPr/>
        </p:nvSpPr>
        <p:spPr bwMode="auto">
          <a:xfrm>
            <a:off x="8467726" y="57880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0" name="Rectangle 152"/>
          <p:cNvSpPr>
            <a:spLocks noChangeArrowheads="1"/>
          </p:cNvSpPr>
          <p:nvPr/>
        </p:nvSpPr>
        <p:spPr bwMode="auto">
          <a:xfrm>
            <a:off x="8499476" y="58245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1" name="Rectangle 153"/>
          <p:cNvSpPr>
            <a:spLocks noChangeArrowheads="1"/>
          </p:cNvSpPr>
          <p:nvPr/>
        </p:nvSpPr>
        <p:spPr bwMode="auto">
          <a:xfrm>
            <a:off x="8575676" y="58245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2" name="Rectangle 154"/>
          <p:cNvSpPr>
            <a:spLocks noChangeArrowheads="1"/>
          </p:cNvSpPr>
          <p:nvPr/>
        </p:nvSpPr>
        <p:spPr bwMode="auto">
          <a:xfrm>
            <a:off x="8499476" y="59372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3" name="Rectangle 155"/>
          <p:cNvSpPr>
            <a:spLocks noChangeArrowheads="1"/>
          </p:cNvSpPr>
          <p:nvPr/>
        </p:nvSpPr>
        <p:spPr bwMode="auto">
          <a:xfrm>
            <a:off x="8499476" y="60991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4" name="Rectangle 156"/>
          <p:cNvSpPr>
            <a:spLocks noChangeArrowheads="1"/>
          </p:cNvSpPr>
          <p:nvPr/>
        </p:nvSpPr>
        <p:spPr bwMode="auto">
          <a:xfrm>
            <a:off x="657383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5" name="Rectangle 157"/>
          <p:cNvSpPr>
            <a:spLocks noChangeArrowheads="1"/>
          </p:cNvSpPr>
          <p:nvPr/>
        </p:nvSpPr>
        <p:spPr bwMode="auto">
          <a:xfrm>
            <a:off x="660876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6" name="Rectangle 158"/>
          <p:cNvSpPr>
            <a:spLocks noChangeArrowheads="1"/>
          </p:cNvSpPr>
          <p:nvPr/>
        </p:nvSpPr>
        <p:spPr bwMode="auto">
          <a:xfrm>
            <a:off x="669131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7" name="Rectangle 159"/>
          <p:cNvSpPr>
            <a:spLocks noChangeArrowheads="1"/>
          </p:cNvSpPr>
          <p:nvPr/>
        </p:nvSpPr>
        <p:spPr bwMode="auto">
          <a:xfrm>
            <a:off x="660876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8" name="Rectangle 160"/>
          <p:cNvSpPr>
            <a:spLocks noChangeArrowheads="1"/>
          </p:cNvSpPr>
          <p:nvPr/>
        </p:nvSpPr>
        <p:spPr bwMode="auto">
          <a:xfrm>
            <a:off x="660876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69" name="Rectangle 161"/>
          <p:cNvSpPr>
            <a:spLocks noChangeArrowheads="1"/>
          </p:cNvSpPr>
          <p:nvPr/>
        </p:nvSpPr>
        <p:spPr bwMode="auto">
          <a:xfrm>
            <a:off x="695483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0" name="Rectangle 162"/>
          <p:cNvSpPr>
            <a:spLocks noChangeArrowheads="1"/>
          </p:cNvSpPr>
          <p:nvPr/>
        </p:nvSpPr>
        <p:spPr bwMode="auto">
          <a:xfrm>
            <a:off x="698976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1" name="Rectangle 163"/>
          <p:cNvSpPr>
            <a:spLocks noChangeArrowheads="1"/>
          </p:cNvSpPr>
          <p:nvPr/>
        </p:nvSpPr>
        <p:spPr bwMode="auto">
          <a:xfrm>
            <a:off x="707231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2" name="Rectangle 164"/>
          <p:cNvSpPr>
            <a:spLocks noChangeArrowheads="1"/>
          </p:cNvSpPr>
          <p:nvPr/>
        </p:nvSpPr>
        <p:spPr bwMode="auto">
          <a:xfrm>
            <a:off x="698976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3" name="Rectangle 165"/>
          <p:cNvSpPr>
            <a:spLocks noChangeArrowheads="1"/>
          </p:cNvSpPr>
          <p:nvPr/>
        </p:nvSpPr>
        <p:spPr bwMode="auto">
          <a:xfrm>
            <a:off x="698976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4" name="Rectangle 166"/>
          <p:cNvSpPr>
            <a:spLocks noChangeArrowheads="1"/>
          </p:cNvSpPr>
          <p:nvPr/>
        </p:nvSpPr>
        <p:spPr bwMode="auto">
          <a:xfrm>
            <a:off x="7316788" y="57642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5" name="Rectangle 167"/>
          <p:cNvSpPr>
            <a:spLocks noChangeArrowheads="1"/>
          </p:cNvSpPr>
          <p:nvPr/>
        </p:nvSpPr>
        <p:spPr bwMode="auto">
          <a:xfrm>
            <a:off x="7351713" y="58039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6" name="Rectangle 168"/>
          <p:cNvSpPr>
            <a:spLocks noChangeArrowheads="1"/>
          </p:cNvSpPr>
          <p:nvPr/>
        </p:nvSpPr>
        <p:spPr bwMode="auto">
          <a:xfrm>
            <a:off x="7434263" y="58039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7" name="Rectangle 169"/>
          <p:cNvSpPr>
            <a:spLocks noChangeArrowheads="1"/>
          </p:cNvSpPr>
          <p:nvPr/>
        </p:nvSpPr>
        <p:spPr bwMode="auto">
          <a:xfrm>
            <a:off x="7351713" y="59261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8" name="Rectangle 170"/>
          <p:cNvSpPr>
            <a:spLocks noChangeArrowheads="1"/>
          </p:cNvSpPr>
          <p:nvPr/>
        </p:nvSpPr>
        <p:spPr bwMode="auto">
          <a:xfrm>
            <a:off x="7351713" y="61023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79" name="Rectangle 171"/>
          <p:cNvSpPr>
            <a:spLocks noChangeArrowheads="1"/>
          </p:cNvSpPr>
          <p:nvPr/>
        </p:nvSpPr>
        <p:spPr bwMode="auto">
          <a:xfrm>
            <a:off x="7316788" y="51943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0" name="Rectangle 172"/>
          <p:cNvSpPr>
            <a:spLocks noChangeArrowheads="1"/>
          </p:cNvSpPr>
          <p:nvPr/>
        </p:nvSpPr>
        <p:spPr bwMode="auto">
          <a:xfrm>
            <a:off x="7351713" y="52324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1" name="Rectangle 173"/>
          <p:cNvSpPr>
            <a:spLocks noChangeArrowheads="1"/>
          </p:cNvSpPr>
          <p:nvPr/>
        </p:nvSpPr>
        <p:spPr bwMode="auto">
          <a:xfrm>
            <a:off x="7434263" y="52324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2" name="Rectangle 174"/>
          <p:cNvSpPr>
            <a:spLocks noChangeArrowheads="1"/>
          </p:cNvSpPr>
          <p:nvPr/>
        </p:nvSpPr>
        <p:spPr bwMode="auto">
          <a:xfrm>
            <a:off x="7351713" y="53562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3" name="Rectangle 175"/>
          <p:cNvSpPr>
            <a:spLocks noChangeArrowheads="1"/>
          </p:cNvSpPr>
          <p:nvPr/>
        </p:nvSpPr>
        <p:spPr bwMode="auto">
          <a:xfrm>
            <a:off x="7351713" y="55308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4" name="Rectangle 176"/>
          <p:cNvSpPr>
            <a:spLocks noChangeArrowheads="1"/>
          </p:cNvSpPr>
          <p:nvPr/>
        </p:nvSpPr>
        <p:spPr bwMode="auto">
          <a:xfrm>
            <a:off x="6954838" y="51943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5" name="Rectangle 177"/>
          <p:cNvSpPr>
            <a:spLocks noChangeArrowheads="1"/>
          </p:cNvSpPr>
          <p:nvPr/>
        </p:nvSpPr>
        <p:spPr bwMode="auto">
          <a:xfrm>
            <a:off x="6989763" y="52324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6" name="Rectangle 178"/>
          <p:cNvSpPr>
            <a:spLocks noChangeArrowheads="1"/>
          </p:cNvSpPr>
          <p:nvPr/>
        </p:nvSpPr>
        <p:spPr bwMode="auto">
          <a:xfrm>
            <a:off x="7072313" y="52324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7" name="Rectangle 179"/>
          <p:cNvSpPr>
            <a:spLocks noChangeArrowheads="1"/>
          </p:cNvSpPr>
          <p:nvPr/>
        </p:nvSpPr>
        <p:spPr bwMode="auto">
          <a:xfrm>
            <a:off x="6989763" y="53562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8" name="Rectangle 180"/>
          <p:cNvSpPr>
            <a:spLocks noChangeArrowheads="1"/>
          </p:cNvSpPr>
          <p:nvPr/>
        </p:nvSpPr>
        <p:spPr bwMode="auto">
          <a:xfrm>
            <a:off x="6989763" y="55308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89" name="Rectangle 181"/>
          <p:cNvSpPr>
            <a:spLocks noChangeArrowheads="1"/>
          </p:cNvSpPr>
          <p:nvPr/>
        </p:nvSpPr>
        <p:spPr bwMode="auto">
          <a:xfrm>
            <a:off x="7716838" y="524510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0" name="Rectangle 182"/>
          <p:cNvSpPr>
            <a:spLocks noChangeArrowheads="1"/>
          </p:cNvSpPr>
          <p:nvPr/>
        </p:nvSpPr>
        <p:spPr bwMode="auto">
          <a:xfrm>
            <a:off x="7599363" y="54546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1" name="Rectangle 183"/>
          <p:cNvSpPr>
            <a:spLocks noChangeArrowheads="1"/>
          </p:cNvSpPr>
          <p:nvPr/>
        </p:nvSpPr>
        <p:spPr bwMode="auto">
          <a:xfrm>
            <a:off x="7651751" y="62261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2" name="Rectangle 184"/>
          <p:cNvSpPr>
            <a:spLocks noChangeArrowheads="1"/>
          </p:cNvSpPr>
          <p:nvPr/>
        </p:nvSpPr>
        <p:spPr bwMode="auto">
          <a:xfrm>
            <a:off x="6800851" y="63071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3" name="Rectangle 185"/>
          <p:cNvSpPr>
            <a:spLocks noChangeArrowheads="1"/>
          </p:cNvSpPr>
          <p:nvPr/>
        </p:nvSpPr>
        <p:spPr bwMode="auto">
          <a:xfrm>
            <a:off x="6400801" y="52387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4" name="Rectangle 186"/>
          <p:cNvSpPr>
            <a:spLocks noChangeArrowheads="1"/>
          </p:cNvSpPr>
          <p:nvPr/>
        </p:nvSpPr>
        <p:spPr bwMode="auto">
          <a:xfrm>
            <a:off x="6249988" y="54562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5" name="Rectangle 187"/>
          <p:cNvSpPr>
            <a:spLocks noChangeArrowheads="1"/>
          </p:cNvSpPr>
          <p:nvPr/>
        </p:nvSpPr>
        <p:spPr bwMode="auto">
          <a:xfrm>
            <a:off x="6180138" y="5762625"/>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6" name="Rectangle 188"/>
          <p:cNvSpPr>
            <a:spLocks noChangeArrowheads="1"/>
          </p:cNvSpPr>
          <p:nvPr/>
        </p:nvSpPr>
        <p:spPr bwMode="auto">
          <a:xfrm>
            <a:off x="6448426" y="6110288"/>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7" name="Rectangle 189"/>
          <p:cNvSpPr>
            <a:spLocks noChangeArrowheads="1"/>
          </p:cNvSpPr>
          <p:nvPr/>
        </p:nvSpPr>
        <p:spPr bwMode="auto">
          <a:xfrm>
            <a:off x="7793038" y="57975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8" name="Rectangle 190"/>
          <p:cNvSpPr>
            <a:spLocks noChangeArrowheads="1"/>
          </p:cNvSpPr>
          <p:nvPr/>
        </p:nvSpPr>
        <p:spPr bwMode="auto">
          <a:xfrm>
            <a:off x="7573963" y="5795963"/>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99" name="Rectangle 191"/>
          <p:cNvSpPr>
            <a:spLocks noChangeArrowheads="1"/>
          </p:cNvSpPr>
          <p:nvPr/>
        </p:nvSpPr>
        <p:spPr bwMode="auto">
          <a:xfrm>
            <a:off x="7688263" y="6083300"/>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0" name="Rectangle 192"/>
          <p:cNvSpPr>
            <a:spLocks noChangeArrowheads="1"/>
          </p:cNvSpPr>
          <p:nvPr/>
        </p:nvSpPr>
        <p:spPr bwMode="auto">
          <a:xfrm>
            <a:off x="1" y="6402388"/>
            <a:ext cx="12188825" cy="344488"/>
          </a:xfrm>
          <a:prstGeom prst="rect">
            <a:avLst/>
          </a:prstGeom>
          <a:solidFill>
            <a:srgbClr val="FF93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1" name="Rectangle 193"/>
          <p:cNvSpPr>
            <a:spLocks noChangeArrowheads="1"/>
          </p:cNvSpPr>
          <p:nvPr/>
        </p:nvSpPr>
        <p:spPr bwMode="auto">
          <a:xfrm>
            <a:off x="1" y="6515100"/>
            <a:ext cx="12188825" cy="344488"/>
          </a:xfrm>
          <a:prstGeom prst="rect">
            <a:avLst/>
          </a:prstGeom>
          <a:solidFill>
            <a:srgbClr val="B9A8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02" name="Freeform 194"/>
          <p:cNvSpPr/>
          <p:nvPr/>
        </p:nvSpPr>
        <p:spPr bwMode="auto">
          <a:xfrm>
            <a:off x="511176" y="2051050"/>
            <a:ext cx="2236788" cy="1204913"/>
          </a:xfrm>
          <a:custGeom>
            <a:avLst/>
            <a:gdLst>
              <a:gd name="T0" fmla="*/ 1258 w 1409"/>
              <a:gd name="T1" fmla="*/ 451 h 759"/>
              <a:gd name="T2" fmla="*/ 1254 w 1409"/>
              <a:gd name="T3" fmla="*/ 451 h 759"/>
              <a:gd name="T4" fmla="*/ 1254 w 1409"/>
              <a:gd name="T5" fmla="*/ 431 h 759"/>
              <a:gd name="T6" fmla="*/ 1053 w 1409"/>
              <a:gd name="T7" fmla="*/ 230 h 759"/>
              <a:gd name="T8" fmla="*/ 982 w 1409"/>
              <a:gd name="T9" fmla="*/ 242 h 759"/>
              <a:gd name="T10" fmla="*/ 843 w 1409"/>
              <a:gd name="T11" fmla="*/ 134 h 759"/>
              <a:gd name="T12" fmla="*/ 843 w 1409"/>
              <a:gd name="T13" fmla="*/ 134 h 759"/>
              <a:gd name="T14" fmla="*/ 695 w 1409"/>
              <a:gd name="T15" fmla="*/ 0 h 759"/>
              <a:gd name="T16" fmla="*/ 550 w 1409"/>
              <a:gd name="T17" fmla="*/ 122 h 759"/>
              <a:gd name="T18" fmla="*/ 414 w 1409"/>
              <a:gd name="T19" fmla="*/ 256 h 759"/>
              <a:gd name="T20" fmla="*/ 400 w 1409"/>
              <a:gd name="T21" fmla="*/ 255 h 759"/>
              <a:gd name="T22" fmla="*/ 265 w 1409"/>
              <a:gd name="T23" fmla="*/ 343 h 759"/>
              <a:gd name="T24" fmla="*/ 211 w 1409"/>
              <a:gd name="T25" fmla="*/ 336 h 759"/>
              <a:gd name="T26" fmla="*/ 0 w 1409"/>
              <a:gd name="T27" fmla="*/ 548 h 759"/>
              <a:gd name="T28" fmla="*/ 211 w 1409"/>
              <a:gd name="T29" fmla="*/ 759 h 759"/>
              <a:gd name="T30" fmla="*/ 1258 w 1409"/>
              <a:gd name="T31" fmla="*/ 752 h 759"/>
              <a:gd name="T32" fmla="*/ 1409 w 1409"/>
              <a:gd name="T33" fmla="*/ 601 h 759"/>
              <a:gd name="T34" fmla="*/ 1258 w 1409"/>
              <a:gd name="T35" fmla="*/ 45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9" h="759">
                <a:moveTo>
                  <a:pt x="1258" y="451"/>
                </a:moveTo>
                <a:cubicBezTo>
                  <a:pt x="1256" y="451"/>
                  <a:pt x="1255" y="451"/>
                  <a:pt x="1254" y="451"/>
                </a:cubicBezTo>
                <a:cubicBezTo>
                  <a:pt x="1254" y="444"/>
                  <a:pt x="1254" y="438"/>
                  <a:pt x="1254" y="431"/>
                </a:cubicBezTo>
                <a:cubicBezTo>
                  <a:pt x="1254" y="320"/>
                  <a:pt x="1164" y="230"/>
                  <a:pt x="1053" y="230"/>
                </a:cubicBezTo>
                <a:cubicBezTo>
                  <a:pt x="1028" y="230"/>
                  <a:pt x="1004" y="234"/>
                  <a:pt x="982" y="242"/>
                </a:cubicBezTo>
                <a:cubicBezTo>
                  <a:pt x="967" y="180"/>
                  <a:pt x="911" y="134"/>
                  <a:pt x="843" y="134"/>
                </a:cubicBezTo>
                <a:cubicBezTo>
                  <a:pt x="843" y="134"/>
                  <a:pt x="843" y="134"/>
                  <a:pt x="843" y="134"/>
                </a:cubicBezTo>
                <a:cubicBezTo>
                  <a:pt x="836" y="59"/>
                  <a:pt x="772" y="0"/>
                  <a:pt x="695" y="0"/>
                </a:cubicBezTo>
                <a:cubicBezTo>
                  <a:pt x="623" y="0"/>
                  <a:pt x="562" y="53"/>
                  <a:pt x="550" y="122"/>
                </a:cubicBezTo>
                <a:cubicBezTo>
                  <a:pt x="478" y="127"/>
                  <a:pt x="420" y="184"/>
                  <a:pt x="414" y="256"/>
                </a:cubicBezTo>
                <a:cubicBezTo>
                  <a:pt x="409" y="255"/>
                  <a:pt x="404" y="255"/>
                  <a:pt x="400" y="255"/>
                </a:cubicBezTo>
                <a:cubicBezTo>
                  <a:pt x="339" y="255"/>
                  <a:pt x="288" y="291"/>
                  <a:pt x="265" y="343"/>
                </a:cubicBezTo>
                <a:cubicBezTo>
                  <a:pt x="248" y="338"/>
                  <a:pt x="230" y="336"/>
                  <a:pt x="211" y="336"/>
                </a:cubicBezTo>
                <a:cubicBezTo>
                  <a:pt x="94" y="336"/>
                  <a:pt x="0" y="431"/>
                  <a:pt x="0" y="548"/>
                </a:cubicBezTo>
                <a:cubicBezTo>
                  <a:pt x="0" y="665"/>
                  <a:pt x="94" y="759"/>
                  <a:pt x="211" y="759"/>
                </a:cubicBezTo>
                <a:cubicBezTo>
                  <a:pt x="1258" y="752"/>
                  <a:pt x="1258" y="752"/>
                  <a:pt x="1258" y="752"/>
                </a:cubicBezTo>
                <a:cubicBezTo>
                  <a:pt x="1341" y="752"/>
                  <a:pt x="1409" y="685"/>
                  <a:pt x="1409" y="601"/>
                </a:cubicBezTo>
                <a:cubicBezTo>
                  <a:pt x="1409" y="518"/>
                  <a:pt x="1341" y="451"/>
                  <a:pt x="1258" y="4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03" name="Freeform 195"/>
          <p:cNvSpPr/>
          <p:nvPr/>
        </p:nvSpPr>
        <p:spPr bwMode="auto">
          <a:xfrm>
            <a:off x="11144251" y="1614488"/>
            <a:ext cx="1044575" cy="912813"/>
          </a:xfrm>
          <a:custGeom>
            <a:avLst/>
            <a:gdLst>
              <a:gd name="T0" fmla="*/ 658 w 658"/>
              <a:gd name="T1" fmla="*/ 103 h 575"/>
              <a:gd name="T2" fmla="*/ 640 w 658"/>
              <a:gd name="T3" fmla="*/ 101 h 575"/>
              <a:gd name="T4" fmla="*/ 639 w 658"/>
              <a:gd name="T5" fmla="*/ 101 h 575"/>
              <a:gd name="T6" fmla="*/ 527 w 658"/>
              <a:gd name="T7" fmla="*/ 0 h 575"/>
              <a:gd name="T8" fmla="*/ 417 w 658"/>
              <a:gd name="T9" fmla="*/ 92 h 575"/>
              <a:gd name="T10" fmla="*/ 314 w 658"/>
              <a:gd name="T11" fmla="*/ 194 h 575"/>
              <a:gd name="T12" fmla="*/ 303 w 658"/>
              <a:gd name="T13" fmla="*/ 193 h 575"/>
              <a:gd name="T14" fmla="*/ 201 w 658"/>
              <a:gd name="T15" fmla="*/ 260 h 575"/>
              <a:gd name="T16" fmla="*/ 161 w 658"/>
              <a:gd name="T17" fmla="*/ 254 h 575"/>
              <a:gd name="T18" fmla="*/ 0 w 658"/>
              <a:gd name="T19" fmla="*/ 415 h 575"/>
              <a:gd name="T20" fmla="*/ 161 w 658"/>
              <a:gd name="T21" fmla="*/ 575 h 575"/>
              <a:gd name="T22" fmla="*/ 658 w 658"/>
              <a:gd name="T23" fmla="*/ 572 h 575"/>
              <a:gd name="T24" fmla="*/ 658 w 658"/>
              <a:gd name="T25" fmla="*/ 10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575">
                <a:moveTo>
                  <a:pt x="658" y="103"/>
                </a:moveTo>
                <a:cubicBezTo>
                  <a:pt x="652" y="102"/>
                  <a:pt x="646" y="101"/>
                  <a:pt x="640" y="101"/>
                </a:cubicBezTo>
                <a:cubicBezTo>
                  <a:pt x="639" y="101"/>
                  <a:pt x="639" y="101"/>
                  <a:pt x="639" y="101"/>
                </a:cubicBezTo>
                <a:cubicBezTo>
                  <a:pt x="634" y="44"/>
                  <a:pt x="586" y="0"/>
                  <a:pt x="527" y="0"/>
                </a:cubicBezTo>
                <a:cubicBezTo>
                  <a:pt x="472" y="0"/>
                  <a:pt x="426" y="40"/>
                  <a:pt x="417" y="92"/>
                </a:cubicBezTo>
                <a:cubicBezTo>
                  <a:pt x="363" y="96"/>
                  <a:pt x="319" y="139"/>
                  <a:pt x="314" y="194"/>
                </a:cubicBezTo>
                <a:cubicBezTo>
                  <a:pt x="310" y="193"/>
                  <a:pt x="307" y="193"/>
                  <a:pt x="303" y="193"/>
                </a:cubicBezTo>
                <a:cubicBezTo>
                  <a:pt x="258" y="193"/>
                  <a:pt x="218" y="221"/>
                  <a:pt x="201" y="260"/>
                </a:cubicBezTo>
                <a:cubicBezTo>
                  <a:pt x="188" y="256"/>
                  <a:pt x="175" y="254"/>
                  <a:pt x="161" y="254"/>
                </a:cubicBezTo>
                <a:cubicBezTo>
                  <a:pt x="72" y="254"/>
                  <a:pt x="0" y="326"/>
                  <a:pt x="0" y="415"/>
                </a:cubicBezTo>
                <a:cubicBezTo>
                  <a:pt x="0" y="504"/>
                  <a:pt x="72" y="575"/>
                  <a:pt x="161" y="575"/>
                </a:cubicBezTo>
                <a:cubicBezTo>
                  <a:pt x="658" y="572"/>
                  <a:pt x="658" y="572"/>
                  <a:pt x="658" y="572"/>
                </a:cubicBezTo>
                <a:lnTo>
                  <a:pt x="658" y="1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04" name="Freeform 196"/>
          <p:cNvSpPr/>
          <p:nvPr/>
        </p:nvSpPr>
        <p:spPr bwMode="auto">
          <a:xfrm>
            <a:off x="4325938" y="3775075"/>
            <a:ext cx="515938" cy="279400"/>
          </a:xfrm>
          <a:custGeom>
            <a:avLst/>
            <a:gdLst>
              <a:gd name="T0" fmla="*/ 290 w 325"/>
              <a:gd name="T1" fmla="*/ 104 h 176"/>
              <a:gd name="T2" fmla="*/ 289 w 325"/>
              <a:gd name="T3" fmla="*/ 105 h 176"/>
              <a:gd name="T4" fmla="*/ 290 w 325"/>
              <a:gd name="T5" fmla="*/ 100 h 176"/>
              <a:gd name="T6" fmla="*/ 243 w 325"/>
              <a:gd name="T7" fmla="*/ 53 h 176"/>
              <a:gd name="T8" fmla="*/ 227 w 325"/>
              <a:gd name="T9" fmla="*/ 56 h 176"/>
              <a:gd name="T10" fmla="*/ 195 w 325"/>
              <a:gd name="T11" fmla="*/ 31 h 176"/>
              <a:gd name="T12" fmla="*/ 195 w 325"/>
              <a:gd name="T13" fmla="*/ 31 h 176"/>
              <a:gd name="T14" fmla="*/ 161 w 325"/>
              <a:gd name="T15" fmla="*/ 0 h 176"/>
              <a:gd name="T16" fmla="*/ 127 w 325"/>
              <a:gd name="T17" fmla="*/ 29 h 176"/>
              <a:gd name="T18" fmla="*/ 96 w 325"/>
              <a:gd name="T19" fmla="*/ 59 h 176"/>
              <a:gd name="T20" fmla="*/ 92 w 325"/>
              <a:gd name="T21" fmla="*/ 59 h 176"/>
              <a:gd name="T22" fmla="*/ 61 w 325"/>
              <a:gd name="T23" fmla="*/ 80 h 176"/>
              <a:gd name="T24" fmla="*/ 49 w 325"/>
              <a:gd name="T25" fmla="*/ 78 h 176"/>
              <a:gd name="T26" fmla="*/ 0 w 325"/>
              <a:gd name="T27" fmla="*/ 127 h 176"/>
              <a:gd name="T28" fmla="*/ 49 w 325"/>
              <a:gd name="T29" fmla="*/ 176 h 176"/>
              <a:gd name="T30" fmla="*/ 290 w 325"/>
              <a:gd name="T31" fmla="*/ 174 h 176"/>
              <a:gd name="T32" fmla="*/ 325 w 325"/>
              <a:gd name="T33" fmla="*/ 139 h 176"/>
              <a:gd name="T34" fmla="*/ 290 w 325"/>
              <a:gd name="T3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5" h="176">
                <a:moveTo>
                  <a:pt x="290" y="104"/>
                </a:moveTo>
                <a:cubicBezTo>
                  <a:pt x="290" y="104"/>
                  <a:pt x="290" y="105"/>
                  <a:pt x="289" y="105"/>
                </a:cubicBezTo>
                <a:cubicBezTo>
                  <a:pt x="290" y="103"/>
                  <a:pt x="290" y="102"/>
                  <a:pt x="290" y="100"/>
                </a:cubicBezTo>
                <a:cubicBezTo>
                  <a:pt x="290" y="74"/>
                  <a:pt x="269" y="53"/>
                  <a:pt x="243" y="53"/>
                </a:cubicBezTo>
                <a:cubicBezTo>
                  <a:pt x="237" y="53"/>
                  <a:pt x="232" y="55"/>
                  <a:pt x="227" y="56"/>
                </a:cubicBezTo>
                <a:cubicBezTo>
                  <a:pt x="223" y="42"/>
                  <a:pt x="210" y="31"/>
                  <a:pt x="195" y="31"/>
                </a:cubicBezTo>
                <a:cubicBezTo>
                  <a:pt x="195" y="31"/>
                  <a:pt x="195" y="31"/>
                  <a:pt x="195" y="31"/>
                </a:cubicBezTo>
                <a:cubicBezTo>
                  <a:pt x="193" y="14"/>
                  <a:pt x="178" y="0"/>
                  <a:pt x="161" y="0"/>
                </a:cubicBezTo>
                <a:cubicBezTo>
                  <a:pt x="144" y="0"/>
                  <a:pt x="130" y="13"/>
                  <a:pt x="127" y="29"/>
                </a:cubicBezTo>
                <a:cubicBezTo>
                  <a:pt x="110" y="30"/>
                  <a:pt x="97" y="43"/>
                  <a:pt x="96" y="59"/>
                </a:cubicBezTo>
                <a:cubicBezTo>
                  <a:pt x="94" y="59"/>
                  <a:pt x="93" y="59"/>
                  <a:pt x="92" y="59"/>
                </a:cubicBezTo>
                <a:cubicBezTo>
                  <a:pt x="78" y="59"/>
                  <a:pt x="66" y="68"/>
                  <a:pt x="61" y="80"/>
                </a:cubicBezTo>
                <a:cubicBezTo>
                  <a:pt x="57" y="79"/>
                  <a:pt x="53" y="78"/>
                  <a:pt x="49" y="78"/>
                </a:cubicBezTo>
                <a:cubicBezTo>
                  <a:pt x="22" y="78"/>
                  <a:pt x="0" y="100"/>
                  <a:pt x="0" y="127"/>
                </a:cubicBezTo>
                <a:cubicBezTo>
                  <a:pt x="0" y="154"/>
                  <a:pt x="22" y="176"/>
                  <a:pt x="49" y="176"/>
                </a:cubicBezTo>
                <a:cubicBezTo>
                  <a:pt x="290" y="174"/>
                  <a:pt x="290" y="174"/>
                  <a:pt x="290" y="174"/>
                </a:cubicBezTo>
                <a:cubicBezTo>
                  <a:pt x="310" y="174"/>
                  <a:pt x="325" y="158"/>
                  <a:pt x="325" y="139"/>
                </a:cubicBezTo>
                <a:cubicBezTo>
                  <a:pt x="325" y="120"/>
                  <a:pt x="310" y="104"/>
                  <a:pt x="290" y="10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p:nvPr>
        </p:nvSpPr>
        <p:spPr>
          <a:xfrm>
            <a:off x="1970681" y="1999691"/>
            <a:ext cx="8250638" cy="558799"/>
          </a:xfrm>
        </p:spPr>
        <p:txBody>
          <a:bodyPr anchor="ctr">
            <a:normAutofit/>
          </a:bodyPr>
          <a:lstStyle>
            <a:lvl1pPr marL="0" indent="0" algn="ctr">
              <a:buNone/>
              <a:defRPr sz="2000">
                <a:solidFill>
                  <a:srgbClr val="1D5A6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p:ph type="ctrTitle"/>
          </p:nvPr>
        </p:nvSpPr>
        <p:spPr>
          <a:xfrm>
            <a:off x="1970681" y="644708"/>
            <a:ext cx="8250638" cy="1226299"/>
          </a:xfrm>
        </p:spPr>
        <p:txBody>
          <a:bodyPr anchor="ctr">
            <a:normAutofit/>
          </a:bodyPr>
          <a:lstStyle>
            <a:lvl1pPr algn="ctr">
              <a:defRPr sz="4000">
                <a:solidFill>
                  <a:srgbClr val="1D5A6D"/>
                </a:solidFill>
              </a:defRPr>
            </a:lvl1pPr>
          </a:lstStyle>
          <a:p>
            <a:r>
              <a:rPr lang="en-US" dirty="0"/>
              <a:t>Click to edit Master title style</a:t>
            </a:r>
            <a:endParaRPr lang="zh-CN" altLang="en-US" dirty="0"/>
          </a:p>
        </p:txBody>
      </p:sp>
      <p:sp>
        <p:nvSpPr>
          <p:cNvPr id="9816" name="Freeform 8"/>
          <p:cNvSpPr/>
          <p:nvPr/>
        </p:nvSpPr>
        <p:spPr bwMode="auto">
          <a:xfrm>
            <a:off x="6864351" y="3387725"/>
            <a:ext cx="176213" cy="152400"/>
          </a:xfrm>
          <a:custGeom>
            <a:avLst/>
            <a:gdLst>
              <a:gd name="T0" fmla="*/ 90 w 111"/>
              <a:gd name="T1" fmla="*/ 91 h 96"/>
              <a:gd name="T2" fmla="*/ 6 w 111"/>
              <a:gd name="T3" fmla="*/ 22 h 96"/>
              <a:gd name="T4" fmla="*/ 4 w 111"/>
              <a:gd name="T5" fmla="*/ 5 h 96"/>
              <a:gd name="T6" fmla="*/ 4 w 111"/>
              <a:gd name="T7" fmla="*/ 5 h 96"/>
              <a:gd name="T8" fmla="*/ 21 w 111"/>
              <a:gd name="T9" fmla="*/ 4 h 96"/>
              <a:gd name="T10" fmla="*/ 105 w 111"/>
              <a:gd name="T11" fmla="*/ 73 h 96"/>
              <a:gd name="T12" fmla="*/ 107 w 111"/>
              <a:gd name="T13" fmla="*/ 90 h 96"/>
              <a:gd name="T14" fmla="*/ 107 w 111"/>
              <a:gd name="T15" fmla="*/ 90 h 96"/>
              <a:gd name="T16" fmla="*/ 90 w 111"/>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96">
                <a:moveTo>
                  <a:pt x="90" y="91"/>
                </a:moveTo>
                <a:cubicBezTo>
                  <a:pt x="6" y="22"/>
                  <a:pt x="6" y="22"/>
                  <a:pt x="6" y="22"/>
                </a:cubicBezTo>
                <a:cubicBezTo>
                  <a:pt x="1" y="18"/>
                  <a:pt x="0" y="10"/>
                  <a:pt x="4" y="5"/>
                </a:cubicBezTo>
                <a:cubicBezTo>
                  <a:pt x="4" y="5"/>
                  <a:pt x="4" y="5"/>
                  <a:pt x="4" y="5"/>
                </a:cubicBezTo>
                <a:cubicBezTo>
                  <a:pt x="8" y="0"/>
                  <a:pt x="16" y="0"/>
                  <a:pt x="21" y="4"/>
                </a:cubicBezTo>
                <a:cubicBezTo>
                  <a:pt x="105" y="73"/>
                  <a:pt x="105" y="73"/>
                  <a:pt x="105" y="73"/>
                </a:cubicBezTo>
                <a:cubicBezTo>
                  <a:pt x="110" y="77"/>
                  <a:pt x="111" y="85"/>
                  <a:pt x="107" y="90"/>
                </a:cubicBezTo>
                <a:cubicBezTo>
                  <a:pt x="107" y="90"/>
                  <a:pt x="107" y="90"/>
                  <a:pt x="107" y="90"/>
                </a:cubicBezTo>
                <a:cubicBezTo>
                  <a:pt x="102" y="95"/>
                  <a:pt x="95" y="96"/>
                  <a:pt x="90" y="91"/>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32" name="Freeform 24"/>
          <p:cNvSpPr/>
          <p:nvPr/>
        </p:nvSpPr>
        <p:spPr bwMode="auto">
          <a:xfrm>
            <a:off x="5203826" y="3794125"/>
            <a:ext cx="122238" cy="103188"/>
          </a:xfrm>
          <a:custGeom>
            <a:avLst/>
            <a:gdLst>
              <a:gd name="T0" fmla="*/ 69 w 77"/>
              <a:gd name="T1" fmla="*/ 63 h 65"/>
              <a:gd name="T2" fmla="*/ 2 w 77"/>
              <a:gd name="T3" fmla="*/ 8 h 65"/>
              <a:gd name="T4" fmla="*/ 2 w 77"/>
              <a:gd name="T5" fmla="*/ 2 h 65"/>
              <a:gd name="T6" fmla="*/ 2 w 77"/>
              <a:gd name="T7" fmla="*/ 2 h 65"/>
              <a:gd name="T8" fmla="*/ 8 w 77"/>
              <a:gd name="T9" fmla="*/ 2 h 65"/>
              <a:gd name="T10" fmla="*/ 75 w 77"/>
              <a:gd name="T11" fmla="*/ 57 h 65"/>
              <a:gd name="T12" fmla="*/ 75 w 77"/>
              <a:gd name="T13" fmla="*/ 63 h 65"/>
              <a:gd name="T14" fmla="*/ 75 w 77"/>
              <a:gd name="T15" fmla="*/ 63 h 65"/>
              <a:gd name="T16" fmla="*/ 69 w 77"/>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3"/>
                </a:moveTo>
                <a:cubicBezTo>
                  <a:pt x="2" y="8"/>
                  <a:pt x="2" y="8"/>
                  <a:pt x="2" y="8"/>
                </a:cubicBezTo>
                <a:cubicBezTo>
                  <a:pt x="1" y="7"/>
                  <a:pt x="0" y="4"/>
                  <a:pt x="2" y="2"/>
                </a:cubicBezTo>
                <a:cubicBezTo>
                  <a:pt x="2" y="2"/>
                  <a:pt x="2" y="2"/>
                  <a:pt x="2" y="2"/>
                </a:cubicBezTo>
                <a:cubicBezTo>
                  <a:pt x="3" y="0"/>
                  <a:pt x="6" y="0"/>
                  <a:pt x="8" y="2"/>
                </a:cubicBezTo>
                <a:cubicBezTo>
                  <a:pt x="75" y="57"/>
                  <a:pt x="75" y="57"/>
                  <a:pt x="75" y="57"/>
                </a:cubicBezTo>
                <a:cubicBezTo>
                  <a:pt x="76" y="58"/>
                  <a:pt x="77" y="61"/>
                  <a:pt x="75" y="63"/>
                </a:cubicBezTo>
                <a:cubicBezTo>
                  <a:pt x="75" y="63"/>
                  <a:pt x="75" y="63"/>
                  <a:pt x="75" y="63"/>
                </a:cubicBezTo>
                <a:cubicBezTo>
                  <a:pt x="74" y="65"/>
                  <a:pt x="71" y="65"/>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3" name="组合 2"/>
          <p:cNvGrpSpPr/>
          <p:nvPr/>
        </p:nvGrpSpPr>
        <p:grpSpPr>
          <a:xfrm>
            <a:off x="3335340" y="564933"/>
            <a:ext cx="5859460" cy="2315342"/>
            <a:chOff x="803276" y="-606425"/>
            <a:chExt cx="10923587" cy="4316413"/>
          </a:xfrm>
        </p:grpSpPr>
        <p:sp>
          <p:nvSpPr>
            <p:cNvPr id="51" name="Freeform 6"/>
            <p:cNvSpPr/>
            <p:nvPr/>
          </p:nvSpPr>
          <p:spPr bwMode="auto">
            <a:xfrm>
              <a:off x="6242051" y="-606425"/>
              <a:ext cx="1566863" cy="3770313"/>
            </a:xfrm>
            <a:custGeom>
              <a:avLst/>
              <a:gdLst>
                <a:gd name="T0" fmla="*/ 987 w 987"/>
                <a:gd name="T1" fmla="*/ 1188 h 2375"/>
                <a:gd name="T2" fmla="*/ 494 w 987"/>
                <a:gd name="T3" fmla="*/ 2375 h 2375"/>
                <a:gd name="T4" fmla="*/ 0 w 987"/>
                <a:gd name="T5" fmla="*/ 1188 h 2375"/>
                <a:gd name="T6" fmla="*/ 494 w 987"/>
                <a:gd name="T7" fmla="*/ 0 h 2375"/>
                <a:gd name="T8" fmla="*/ 987 w 987"/>
                <a:gd name="T9" fmla="*/ 1188 h 2375"/>
              </a:gdLst>
              <a:ahLst/>
              <a:cxnLst>
                <a:cxn ang="0">
                  <a:pos x="T0" y="T1"/>
                </a:cxn>
                <a:cxn ang="0">
                  <a:pos x="T2" y="T3"/>
                </a:cxn>
                <a:cxn ang="0">
                  <a:pos x="T4" y="T5"/>
                </a:cxn>
                <a:cxn ang="0">
                  <a:pos x="T6" y="T7"/>
                </a:cxn>
                <a:cxn ang="0">
                  <a:pos x="T8" y="T9"/>
                </a:cxn>
              </a:cxnLst>
              <a:rect l="0" t="0" r="r" b="b"/>
              <a:pathLst>
                <a:path w="987" h="2375">
                  <a:moveTo>
                    <a:pt x="987" y="1188"/>
                  </a:moveTo>
                  <a:cubicBezTo>
                    <a:pt x="987" y="1844"/>
                    <a:pt x="766" y="2375"/>
                    <a:pt x="494" y="2375"/>
                  </a:cubicBezTo>
                  <a:cubicBezTo>
                    <a:pt x="221" y="2375"/>
                    <a:pt x="0" y="1844"/>
                    <a:pt x="0" y="1188"/>
                  </a:cubicBezTo>
                  <a:cubicBezTo>
                    <a:pt x="0" y="532"/>
                    <a:pt x="353" y="0"/>
                    <a:pt x="494" y="0"/>
                  </a:cubicBezTo>
                  <a:cubicBezTo>
                    <a:pt x="653" y="0"/>
                    <a:pt x="987" y="532"/>
                    <a:pt x="987" y="1188"/>
                  </a:cubicBezTo>
                  <a:close/>
                </a:path>
              </a:pathLst>
            </a:custGeom>
            <a:solidFill>
              <a:srgbClr val="BAA8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
            <p:cNvSpPr/>
            <p:nvPr/>
          </p:nvSpPr>
          <p:spPr bwMode="auto">
            <a:xfrm>
              <a:off x="7018338" y="-44450"/>
              <a:ext cx="33338" cy="1485900"/>
            </a:xfrm>
            <a:custGeom>
              <a:avLst/>
              <a:gdLst>
                <a:gd name="T0" fmla="*/ 11 w 21"/>
                <a:gd name="T1" fmla="*/ 936 h 936"/>
                <a:gd name="T2" fmla="*/ 11 w 21"/>
                <a:gd name="T3" fmla="*/ 936 h 936"/>
                <a:gd name="T4" fmla="*/ 21 w 21"/>
                <a:gd name="T5" fmla="*/ 925 h 936"/>
                <a:gd name="T6" fmla="*/ 21 w 21"/>
                <a:gd name="T7" fmla="*/ 10 h 936"/>
                <a:gd name="T8" fmla="*/ 11 w 21"/>
                <a:gd name="T9" fmla="*/ 0 h 936"/>
                <a:gd name="T10" fmla="*/ 11 w 21"/>
                <a:gd name="T11" fmla="*/ 0 h 936"/>
                <a:gd name="T12" fmla="*/ 0 w 21"/>
                <a:gd name="T13" fmla="*/ 10 h 936"/>
                <a:gd name="T14" fmla="*/ 0 w 21"/>
                <a:gd name="T15" fmla="*/ 925 h 936"/>
                <a:gd name="T16" fmla="*/ 11 w 21"/>
                <a:gd name="T17"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36">
                  <a:moveTo>
                    <a:pt x="11" y="936"/>
                  </a:moveTo>
                  <a:cubicBezTo>
                    <a:pt x="11" y="936"/>
                    <a:pt x="11" y="936"/>
                    <a:pt x="11" y="936"/>
                  </a:cubicBezTo>
                  <a:cubicBezTo>
                    <a:pt x="16" y="936"/>
                    <a:pt x="21" y="931"/>
                    <a:pt x="21" y="925"/>
                  </a:cubicBezTo>
                  <a:cubicBezTo>
                    <a:pt x="21" y="10"/>
                    <a:pt x="21" y="10"/>
                    <a:pt x="21" y="10"/>
                  </a:cubicBezTo>
                  <a:cubicBezTo>
                    <a:pt x="21" y="5"/>
                    <a:pt x="16" y="0"/>
                    <a:pt x="11" y="0"/>
                  </a:cubicBezTo>
                  <a:cubicBezTo>
                    <a:pt x="11" y="0"/>
                    <a:pt x="11" y="0"/>
                    <a:pt x="11" y="0"/>
                  </a:cubicBezTo>
                  <a:cubicBezTo>
                    <a:pt x="5" y="0"/>
                    <a:pt x="0" y="5"/>
                    <a:pt x="0" y="10"/>
                  </a:cubicBezTo>
                  <a:cubicBezTo>
                    <a:pt x="0" y="925"/>
                    <a:pt x="0" y="925"/>
                    <a:pt x="0" y="925"/>
                  </a:cubicBezTo>
                  <a:cubicBezTo>
                    <a:pt x="0" y="931"/>
                    <a:pt x="5" y="936"/>
                    <a:pt x="11" y="936"/>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9"/>
            <p:cNvSpPr/>
            <p:nvPr/>
          </p:nvSpPr>
          <p:spPr bwMode="auto">
            <a:xfrm>
              <a:off x="6761163" y="842963"/>
              <a:ext cx="273050" cy="119063"/>
            </a:xfrm>
            <a:custGeom>
              <a:avLst/>
              <a:gdLst>
                <a:gd name="T0" fmla="*/ 155 w 172"/>
                <a:gd name="T1" fmla="*/ 73 h 75"/>
                <a:gd name="T2" fmla="*/ 10 w 172"/>
                <a:gd name="T3" fmla="*/ 25 h 75"/>
                <a:gd name="T4" fmla="*/ 2 w 172"/>
                <a:gd name="T5" fmla="*/ 10 h 75"/>
                <a:gd name="T6" fmla="*/ 2 w 172"/>
                <a:gd name="T7" fmla="*/ 10 h 75"/>
                <a:gd name="T8" fmla="*/ 18 w 172"/>
                <a:gd name="T9" fmla="*/ 2 h 75"/>
                <a:gd name="T10" fmla="*/ 162 w 172"/>
                <a:gd name="T11" fmla="*/ 51 h 75"/>
                <a:gd name="T12" fmla="*/ 170 w 172"/>
                <a:gd name="T13" fmla="*/ 66 h 75"/>
                <a:gd name="T14" fmla="*/ 170 w 172"/>
                <a:gd name="T15" fmla="*/ 66 h 75"/>
                <a:gd name="T16" fmla="*/ 155 w 172"/>
                <a:gd name="T17"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5">
                  <a:moveTo>
                    <a:pt x="155" y="73"/>
                  </a:moveTo>
                  <a:cubicBezTo>
                    <a:pt x="10" y="25"/>
                    <a:pt x="10" y="25"/>
                    <a:pt x="10" y="25"/>
                  </a:cubicBezTo>
                  <a:cubicBezTo>
                    <a:pt x="4" y="23"/>
                    <a:pt x="0" y="16"/>
                    <a:pt x="2" y="10"/>
                  </a:cubicBezTo>
                  <a:cubicBezTo>
                    <a:pt x="2" y="10"/>
                    <a:pt x="2" y="10"/>
                    <a:pt x="2" y="10"/>
                  </a:cubicBezTo>
                  <a:cubicBezTo>
                    <a:pt x="4" y="3"/>
                    <a:pt x="11" y="0"/>
                    <a:pt x="18" y="2"/>
                  </a:cubicBezTo>
                  <a:cubicBezTo>
                    <a:pt x="162" y="51"/>
                    <a:pt x="162" y="51"/>
                    <a:pt x="162" y="51"/>
                  </a:cubicBezTo>
                  <a:cubicBezTo>
                    <a:pt x="169" y="53"/>
                    <a:pt x="172" y="60"/>
                    <a:pt x="170" y="66"/>
                  </a:cubicBezTo>
                  <a:cubicBezTo>
                    <a:pt x="170" y="66"/>
                    <a:pt x="170" y="66"/>
                    <a:pt x="170" y="66"/>
                  </a:cubicBezTo>
                  <a:cubicBezTo>
                    <a:pt x="168" y="72"/>
                    <a:pt x="161" y="75"/>
                    <a:pt x="155" y="73"/>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p:nvPr/>
          </p:nvSpPr>
          <p:spPr bwMode="auto">
            <a:xfrm>
              <a:off x="7023101" y="1068388"/>
              <a:ext cx="306388" cy="141288"/>
            </a:xfrm>
            <a:custGeom>
              <a:avLst/>
              <a:gdLst>
                <a:gd name="T0" fmla="*/ 3 w 193"/>
                <a:gd name="T1" fmla="*/ 79 h 89"/>
                <a:gd name="T2" fmla="*/ 186 w 193"/>
                <a:gd name="T3" fmla="*/ 1 h 89"/>
                <a:gd name="T4" fmla="*/ 191 w 193"/>
                <a:gd name="T5" fmla="*/ 3 h 89"/>
                <a:gd name="T6" fmla="*/ 192 w 193"/>
                <a:gd name="T7" fmla="*/ 4 h 89"/>
                <a:gd name="T8" fmla="*/ 190 w 193"/>
                <a:gd name="T9" fmla="*/ 10 h 89"/>
                <a:gd name="T10" fmla="*/ 7 w 193"/>
                <a:gd name="T11" fmla="*/ 89 h 89"/>
                <a:gd name="T12" fmla="*/ 2 w 193"/>
                <a:gd name="T13" fmla="*/ 86 h 89"/>
                <a:gd name="T14" fmla="*/ 1 w 193"/>
                <a:gd name="T15" fmla="*/ 85 h 89"/>
                <a:gd name="T16" fmla="*/ 3 w 193"/>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89">
                  <a:moveTo>
                    <a:pt x="3" y="79"/>
                  </a:moveTo>
                  <a:cubicBezTo>
                    <a:pt x="186" y="1"/>
                    <a:pt x="186" y="1"/>
                    <a:pt x="186" y="1"/>
                  </a:cubicBezTo>
                  <a:cubicBezTo>
                    <a:pt x="188" y="0"/>
                    <a:pt x="190" y="1"/>
                    <a:pt x="191" y="3"/>
                  </a:cubicBezTo>
                  <a:cubicBezTo>
                    <a:pt x="192" y="4"/>
                    <a:pt x="192" y="4"/>
                    <a:pt x="192" y="4"/>
                  </a:cubicBezTo>
                  <a:cubicBezTo>
                    <a:pt x="193" y="6"/>
                    <a:pt x="192" y="9"/>
                    <a:pt x="190" y="10"/>
                  </a:cubicBezTo>
                  <a:cubicBezTo>
                    <a:pt x="7" y="89"/>
                    <a:pt x="7" y="89"/>
                    <a:pt x="7" y="89"/>
                  </a:cubicBezTo>
                  <a:cubicBezTo>
                    <a:pt x="5" y="89"/>
                    <a:pt x="2" y="88"/>
                    <a:pt x="2" y="86"/>
                  </a:cubicBezTo>
                  <a:cubicBezTo>
                    <a:pt x="1" y="85"/>
                    <a:pt x="1" y="85"/>
                    <a:pt x="1" y="85"/>
                  </a:cubicBezTo>
                  <a:cubicBezTo>
                    <a:pt x="0" y="83"/>
                    <a:pt x="1" y="80"/>
                    <a:pt x="3" y="79"/>
                  </a:cubicBez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
            <p:cNvSpPr/>
            <p:nvPr/>
          </p:nvSpPr>
          <p:spPr bwMode="auto">
            <a:xfrm>
              <a:off x="7524751" y="923925"/>
              <a:ext cx="395288" cy="1195388"/>
            </a:xfrm>
            <a:custGeom>
              <a:avLst/>
              <a:gdLst>
                <a:gd name="T0" fmla="*/ 154 w 249"/>
                <a:gd name="T1" fmla="*/ 0 h 753"/>
                <a:gd name="T2" fmla="*/ 68 w 249"/>
                <a:gd name="T3" fmla="*/ 539 h 753"/>
                <a:gd name="T4" fmla="*/ 249 w 249"/>
                <a:gd name="T5" fmla="*/ 615 h 753"/>
                <a:gd name="T6" fmla="*/ 154 w 249"/>
                <a:gd name="T7" fmla="*/ 0 h 753"/>
              </a:gdLst>
              <a:ahLst/>
              <a:cxnLst>
                <a:cxn ang="0">
                  <a:pos x="T0" y="T1"/>
                </a:cxn>
                <a:cxn ang="0">
                  <a:pos x="T2" y="T3"/>
                </a:cxn>
                <a:cxn ang="0">
                  <a:pos x="T4" y="T5"/>
                </a:cxn>
                <a:cxn ang="0">
                  <a:pos x="T6" y="T7"/>
                </a:cxn>
              </a:cxnLst>
              <a:rect l="0" t="0" r="r" b="b"/>
              <a:pathLst>
                <a:path w="249" h="753">
                  <a:moveTo>
                    <a:pt x="154" y="0"/>
                  </a:moveTo>
                  <a:cubicBezTo>
                    <a:pt x="154" y="0"/>
                    <a:pt x="0" y="325"/>
                    <a:pt x="68" y="539"/>
                  </a:cubicBezTo>
                  <a:cubicBezTo>
                    <a:pt x="137" y="753"/>
                    <a:pt x="249" y="615"/>
                    <a:pt x="249" y="615"/>
                  </a:cubicBezTo>
                  <a:lnTo>
                    <a:pt x="154" y="0"/>
                  </a:lnTo>
                  <a:close/>
                </a:path>
              </a:pathLst>
            </a:custGeom>
            <a:solidFill>
              <a:srgbClr val="A56E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2"/>
            <p:cNvSpPr/>
            <p:nvPr/>
          </p:nvSpPr>
          <p:spPr bwMode="auto">
            <a:xfrm>
              <a:off x="803276" y="1217613"/>
              <a:ext cx="3052763" cy="2492375"/>
            </a:xfrm>
            <a:custGeom>
              <a:avLst/>
              <a:gdLst>
                <a:gd name="T0" fmla="*/ 1420 w 1924"/>
                <a:gd name="T1" fmla="*/ 0 h 1570"/>
                <a:gd name="T2" fmla="*/ 929 w 1924"/>
                <a:gd name="T3" fmla="*/ 393 h 1570"/>
                <a:gd name="T4" fmla="*/ 909 w 1924"/>
                <a:gd name="T5" fmla="*/ 392 h 1570"/>
                <a:gd name="T6" fmla="*/ 497 w 1924"/>
                <a:gd name="T7" fmla="*/ 743 h 1570"/>
                <a:gd name="T8" fmla="*/ 417 w 1924"/>
                <a:gd name="T9" fmla="*/ 736 h 1570"/>
                <a:gd name="T10" fmla="*/ 0 w 1924"/>
                <a:gd name="T11" fmla="*/ 1154 h 1570"/>
                <a:gd name="T12" fmla="*/ 388 w 1924"/>
                <a:gd name="T13" fmla="*/ 1570 h 1570"/>
                <a:gd name="T14" fmla="*/ 447 w 1924"/>
                <a:gd name="T15" fmla="*/ 1570 h 1570"/>
                <a:gd name="T16" fmla="*/ 696 w 1924"/>
                <a:gd name="T17" fmla="*/ 1465 h 1570"/>
                <a:gd name="T18" fmla="*/ 784 w 1924"/>
                <a:gd name="T19" fmla="*/ 1570 h 1570"/>
                <a:gd name="T20" fmla="*/ 1463 w 1924"/>
                <a:gd name="T21" fmla="*/ 1570 h 1570"/>
                <a:gd name="T22" fmla="*/ 1627 w 1924"/>
                <a:gd name="T23" fmla="*/ 1198 h 1570"/>
                <a:gd name="T24" fmla="*/ 1578 w 1924"/>
                <a:gd name="T25" fmla="*/ 982 h 1570"/>
                <a:gd name="T26" fmla="*/ 1924 w 1924"/>
                <a:gd name="T27" fmla="*/ 504 h 1570"/>
                <a:gd name="T28" fmla="*/ 1420 w 1924"/>
                <a:gd name="T29" fmla="*/ 0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4" h="1570">
                  <a:moveTo>
                    <a:pt x="1420" y="0"/>
                  </a:moveTo>
                  <a:cubicBezTo>
                    <a:pt x="1180" y="0"/>
                    <a:pt x="980" y="168"/>
                    <a:pt x="929" y="393"/>
                  </a:cubicBezTo>
                  <a:cubicBezTo>
                    <a:pt x="922" y="392"/>
                    <a:pt x="916" y="392"/>
                    <a:pt x="909" y="392"/>
                  </a:cubicBezTo>
                  <a:cubicBezTo>
                    <a:pt x="701" y="392"/>
                    <a:pt x="529" y="544"/>
                    <a:pt x="497" y="743"/>
                  </a:cubicBezTo>
                  <a:cubicBezTo>
                    <a:pt x="471" y="738"/>
                    <a:pt x="445" y="736"/>
                    <a:pt x="417" y="736"/>
                  </a:cubicBezTo>
                  <a:cubicBezTo>
                    <a:pt x="187" y="736"/>
                    <a:pt x="0" y="923"/>
                    <a:pt x="0" y="1154"/>
                  </a:cubicBezTo>
                  <a:cubicBezTo>
                    <a:pt x="0" y="1375"/>
                    <a:pt x="171" y="1556"/>
                    <a:pt x="388" y="1570"/>
                  </a:cubicBezTo>
                  <a:cubicBezTo>
                    <a:pt x="447" y="1570"/>
                    <a:pt x="447" y="1570"/>
                    <a:pt x="447" y="1570"/>
                  </a:cubicBezTo>
                  <a:cubicBezTo>
                    <a:pt x="542" y="1564"/>
                    <a:pt x="629" y="1525"/>
                    <a:pt x="696" y="1465"/>
                  </a:cubicBezTo>
                  <a:cubicBezTo>
                    <a:pt x="721" y="1504"/>
                    <a:pt x="750" y="1539"/>
                    <a:pt x="784" y="1570"/>
                  </a:cubicBezTo>
                  <a:cubicBezTo>
                    <a:pt x="1463" y="1570"/>
                    <a:pt x="1463" y="1570"/>
                    <a:pt x="1463" y="1570"/>
                  </a:cubicBezTo>
                  <a:cubicBezTo>
                    <a:pt x="1564" y="1478"/>
                    <a:pt x="1627" y="1346"/>
                    <a:pt x="1627" y="1198"/>
                  </a:cubicBezTo>
                  <a:cubicBezTo>
                    <a:pt x="1627" y="1121"/>
                    <a:pt x="1610" y="1047"/>
                    <a:pt x="1578" y="982"/>
                  </a:cubicBezTo>
                  <a:cubicBezTo>
                    <a:pt x="1779" y="916"/>
                    <a:pt x="1924" y="727"/>
                    <a:pt x="1924" y="504"/>
                  </a:cubicBezTo>
                  <a:cubicBezTo>
                    <a:pt x="1924" y="226"/>
                    <a:pt x="1698" y="0"/>
                    <a:pt x="1420" y="0"/>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
            <p:cNvSpPr/>
            <p:nvPr/>
          </p:nvSpPr>
          <p:spPr bwMode="auto">
            <a:xfrm>
              <a:off x="1219201" y="2697163"/>
              <a:ext cx="22225" cy="706438"/>
            </a:xfrm>
            <a:custGeom>
              <a:avLst/>
              <a:gdLst>
                <a:gd name="T0" fmla="*/ 7 w 14"/>
                <a:gd name="T1" fmla="*/ 445 h 445"/>
                <a:gd name="T2" fmla="*/ 7 w 14"/>
                <a:gd name="T3" fmla="*/ 445 h 445"/>
                <a:gd name="T4" fmla="*/ 14 w 14"/>
                <a:gd name="T5" fmla="*/ 438 h 445"/>
                <a:gd name="T6" fmla="*/ 14 w 14"/>
                <a:gd name="T7" fmla="*/ 7 h 445"/>
                <a:gd name="T8" fmla="*/ 7 w 14"/>
                <a:gd name="T9" fmla="*/ 0 h 445"/>
                <a:gd name="T10" fmla="*/ 7 w 14"/>
                <a:gd name="T11" fmla="*/ 0 h 445"/>
                <a:gd name="T12" fmla="*/ 0 w 14"/>
                <a:gd name="T13" fmla="*/ 7 h 445"/>
                <a:gd name="T14" fmla="*/ 0 w 14"/>
                <a:gd name="T15" fmla="*/ 438 h 445"/>
                <a:gd name="T16" fmla="*/ 7 w 14"/>
                <a:gd name="T17"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45">
                  <a:moveTo>
                    <a:pt x="7" y="445"/>
                  </a:moveTo>
                  <a:cubicBezTo>
                    <a:pt x="7" y="445"/>
                    <a:pt x="7" y="445"/>
                    <a:pt x="7" y="445"/>
                  </a:cubicBezTo>
                  <a:cubicBezTo>
                    <a:pt x="11" y="445"/>
                    <a:pt x="14" y="442"/>
                    <a:pt x="14" y="438"/>
                  </a:cubicBezTo>
                  <a:cubicBezTo>
                    <a:pt x="14" y="7"/>
                    <a:pt x="14" y="7"/>
                    <a:pt x="14" y="7"/>
                  </a:cubicBezTo>
                  <a:cubicBezTo>
                    <a:pt x="14" y="3"/>
                    <a:pt x="11" y="0"/>
                    <a:pt x="7" y="0"/>
                  </a:cubicBezTo>
                  <a:cubicBezTo>
                    <a:pt x="7" y="0"/>
                    <a:pt x="7" y="0"/>
                    <a:pt x="7" y="0"/>
                  </a:cubicBezTo>
                  <a:cubicBezTo>
                    <a:pt x="3" y="0"/>
                    <a:pt x="0" y="3"/>
                    <a:pt x="0" y="7"/>
                  </a:cubicBezTo>
                  <a:cubicBezTo>
                    <a:pt x="0" y="438"/>
                    <a:pt x="0" y="438"/>
                    <a:pt x="0" y="438"/>
                  </a:cubicBezTo>
                  <a:cubicBezTo>
                    <a:pt x="0" y="442"/>
                    <a:pt x="3" y="445"/>
                    <a:pt x="7" y="44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4"/>
            <p:cNvSpPr/>
            <p:nvPr/>
          </p:nvSpPr>
          <p:spPr bwMode="auto">
            <a:xfrm>
              <a:off x="1106488" y="2819400"/>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5"/>
            <p:cNvSpPr/>
            <p:nvPr/>
          </p:nvSpPr>
          <p:spPr bwMode="auto">
            <a:xfrm>
              <a:off x="1219201" y="2992438"/>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2106613" y="2308225"/>
              <a:ext cx="22225" cy="990600"/>
            </a:xfrm>
            <a:custGeom>
              <a:avLst/>
              <a:gdLst>
                <a:gd name="T0" fmla="*/ 7 w 14"/>
                <a:gd name="T1" fmla="*/ 624 h 624"/>
                <a:gd name="T2" fmla="*/ 7 w 14"/>
                <a:gd name="T3" fmla="*/ 624 h 624"/>
                <a:gd name="T4" fmla="*/ 14 w 14"/>
                <a:gd name="T5" fmla="*/ 617 h 624"/>
                <a:gd name="T6" fmla="*/ 14 w 14"/>
                <a:gd name="T7" fmla="*/ 7 h 624"/>
                <a:gd name="T8" fmla="*/ 7 w 14"/>
                <a:gd name="T9" fmla="*/ 0 h 624"/>
                <a:gd name="T10" fmla="*/ 7 w 14"/>
                <a:gd name="T11" fmla="*/ 0 h 624"/>
                <a:gd name="T12" fmla="*/ 0 w 14"/>
                <a:gd name="T13" fmla="*/ 7 h 624"/>
                <a:gd name="T14" fmla="*/ 0 w 14"/>
                <a:gd name="T15" fmla="*/ 617 h 624"/>
                <a:gd name="T16" fmla="*/ 7 w 14"/>
                <a:gd name="T17" fmla="*/ 624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4">
                  <a:moveTo>
                    <a:pt x="7" y="624"/>
                  </a:moveTo>
                  <a:cubicBezTo>
                    <a:pt x="7" y="624"/>
                    <a:pt x="7" y="624"/>
                    <a:pt x="7" y="624"/>
                  </a:cubicBezTo>
                  <a:cubicBezTo>
                    <a:pt x="11" y="624"/>
                    <a:pt x="14" y="621"/>
                    <a:pt x="14" y="617"/>
                  </a:cubicBezTo>
                  <a:cubicBezTo>
                    <a:pt x="14" y="7"/>
                    <a:pt x="14" y="7"/>
                    <a:pt x="14" y="7"/>
                  </a:cubicBezTo>
                  <a:cubicBezTo>
                    <a:pt x="14" y="3"/>
                    <a:pt x="11" y="0"/>
                    <a:pt x="7" y="0"/>
                  </a:cubicBezTo>
                  <a:cubicBezTo>
                    <a:pt x="7" y="0"/>
                    <a:pt x="7" y="0"/>
                    <a:pt x="7" y="0"/>
                  </a:cubicBezTo>
                  <a:cubicBezTo>
                    <a:pt x="3" y="0"/>
                    <a:pt x="0" y="3"/>
                    <a:pt x="0" y="7"/>
                  </a:cubicBezTo>
                  <a:cubicBezTo>
                    <a:pt x="0" y="617"/>
                    <a:pt x="0" y="617"/>
                    <a:pt x="0" y="617"/>
                  </a:cubicBezTo>
                  <a:cubicBezTo>
                    <a:pt x="0" y="621"/>
                    <a:pt x="3" y="624"/>
                    <a:pt x="7" y="624"/>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1995488" y="2432050"/>
              <a:ext cx="120650" cy="101600"/>
            </a:xfrm>
            <a:custGeom>
              <a:avLst/>
              <a:gdLst>
                <a:gd name="T0" fmla="*/ 69 w 76"/>
                <a:gd name="T1" fmla="*/ 63 h 64"/>
                <a:gd name="T2" fmla="*/ 2 w 76"/>
                <a:gd name="T3" fmla="*/ 8 h 64"/>
                <a:gd name="T4" fmla="*/ 1 w 76"/>
                <a:gd name="T5" fmla="*/ 2 h 64"/>
                <a:gd name="T6" fmla="*/ 1 w 76"/>
                <a:gd name="T7" fmla="*/ 2 h 64"/>
                <a:gd name="T8" fmla="*/ 7 w 76"/>
                <a:gd name="T9" fmla="*/ 1 h 64"/>
                <a:gd name="T10" fmla="*/ 74 w 76"/>
                <a:gd name="T11" fmla="*/ 56 h 64"/>
                <a:gd name="T12" fmla="*/ 75 w 76"/>
                <a:gd name="T13" fmla="*/ 62 h 64"/>
                <a:gd name="T14" fmla="*/ 75 w 76"/>
                <a:gd name="T15" fmla="*/ 62 h 64"/>
                <a:gd name="T16" fmla="*/ 69 w 76"/>
                <a:gd name="T17"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4">
                  <a:moveTo>
                    <a:pt x="69" y="63"/>
                  </a:moveTo>
                  <a:cubicBezTo>
                    <a:pt x="2" y="8"/>
                    <a:pt x="2" y="8"/>
                    <a:pt x="2" y="8"/>
                  </a:cubicBezTo>
                  <a:cubicBezTo>
                    <a:pt x="0" y="6"/>
                    <a:pt x="0" y="4"/>
                    <a:pt x="1" y="2"/>
                  </a:cubicBezTo>
                  <a:cubicBezTo>
                    <a:pt x="1" y="2"/>
                    <a:pt x="1" y="2"/>
                    <a:pt x="1" y="2"/>
                  </a:cubicBezTo>
                  <a:cubicBezTo>
                    <a:pt x="3" y="0"/>
                    <a:pt x="5" y="0"/>
                    <a:pt x="7" y="1"/>
                  </a:cubicBezTo>
                  <a:cubicBezTo>
                    <a:pt x="74" y="56"/>
                    <a:pt x="74" y="56"/>
                    <a:pt x="74" y="56"/>
                  </a:cubicBezTo>
                  <a:cubicBezTo>
                    <a:pt x="76" y="58"/>
                    <a:pt x="76" y="60"/>
                    <a:pt x="75" y="62"/>
                  </a:cubicBezTo>
                  <a:cubicBezTo>
                    <a:pt x="75" y="62"/>
                    <a:pt x="75" y="62"/>
                    <a:pt x="75" y="62"/>
                  </a:cubicBezTo>
                  <a:cubicBezTo>
                    <a:pt x="73" y="64"/>
                    <a:pt x="71" y="64"/>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8"/>
            <p:cNvSpPr/>
            <p:nvPr/>
          </p:nvSpPr>
          <p:spPr bwMode="auto">
            <a:xfrm>
              <a:off x="2033588" y="2801938"/>
              <a:ext cx="84138" cy="134938"/>
            </a:xfrm>
            <a:custGeom>
              <a:avLst/>
              <a:gdLst>
                <a:gd name="T0" fmla="*/ 44 w 53"/>
                <a:gd name="T1" fmla="*/ 82 h 85"/>
                <a:gd name="T2" fmla="*/ 1 w 53"/>
                <a:gd name="T3" fmla="*/ 7 h 85"/>
                <a:gd name="T4" fmla="*/ 2 w 53"/>
                <a:gd name="T5" fmla="*/ 2 h 85"/>
                <a:gd name="T6" fmla="*/ 2 w 53"/>
                <a:gd name="T7" fmla="*/ 2 h 85"/>
                <a:gd name="T8" fmla="*/ 8 w 53"/>
                <a:gd name="T9" fmla="*/ 3 h 85"/>
                <a:gd name="T10" fmla="*/ 51 w 53"/>
                <a:gd name="T11" fmla="*/ 78 h 85"/>
                <a:gd name="T12" fmla="*/ 50 w 53"/>
                <a:gd name="T13" fmla="*/ 84 h 85"/>
                <a:gd name="T14" fmla="*/ 50 w 53"/>
                <a:gd name="T15" fmla="*/ 84 h 85"/>
                <a:gd name="T16" fmla="*/ 44 w 53"/>
                <a:gd name="T17" fmla="*/ 8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5">
                  <a:moveTo>
                    <a:pt x="44" y="82"/>
                  </a:moveTo>
                  <a:cubicBezTo>
                    <a:pt x="1" y="7"/>
                    <a:pt x="1" y="7"/>
                    <a:pt x="1" y="7"/>
                  </a:cubicBezTo>
                  <a:cubicBezTo>
                    <a:pt x="0" y="5"/>
                    <a:pt x="0" y="3"/>
                    <a:pt x="2" y="2"/>
                  </a:cubicBezTo>
                  <a:cubicBezTo>
                    <a:pt x="2" y="2"/>
                    <a:pt x="2" y="2"/>
                    <a:pt x="2" y="2"/>
                  </a:cubicBezTo>
                  <a:cubicBezTo>
                    <a:pt x="4" y="0"/>
                    <a:pt x="7" y="1"/>
                    <a:pt x="8" y="3"/>
                  </a:cubicBezTo>
                  <a:cubicBezTo>
                    <a:pt x="51" y="78"/>
                    <a:pt x="51" y="78"/>
                    <a:pt x="51" y="78"/>
                  </a:cubicBezTo>
                  <a:cubicBezTo>
                    <a:pt x="53" y="80"/>
                    <a:pt x="52" y="83"/>
                    <a:pt x="50" y="84"/>
                  </a:cubicBezTo>
                  <a:cubicBezTo>
                    <a:pt x="50" y="84"/>
                    <a:pt x="50" y="84"/>
                    <a:pt x="50" y="84"/>
                  </a:cubicBezTo>
                  <a:cubicBezTo>
                    <a:pt x="48" y="85"/>
                    <a:pt x="45" y="84"/>
                    <a:pt x="44"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9"/>
            <p:cNvSpPr/>
            <p:nvPr/>
          </p:nvSpPr>
          <p:spPr bwMode="auto">
            <a:xfrm>
              <a:off x="2108201" y="2603500"/>
              <a:ext cx="152400" cy="133350"/>
            </a:xfrm>
            <a:custGeom>
              <a:avLst/>
              <a:gdLst>
                <a:gd name="T0" fmla="*/ 2 w 96"/>
                <a:gd name="T1" fmla="*/ 76 h 84"/>
                <a:gd name="T2" fmla="*/ 89 w 96"/>
                <a:gd name="T3" fmla="*/ 2 h 84"/>
                <a:gd name="T4" fmla="*/ 95 w 96"/>
                <a:gd name="T5" fmla="*/ 2 h 84"/>
                <a:gd name="T6" fmla="*/ 95 w 96"/>
                <a:gd name="T7" fmla="*/ 2 h 84"/>
                <a:gd name="T8" fmla="*/ 94 w 96"/>
                <a:gd name="T9" fmla="*/ 8 h 84"/>
                <a:gd name="T10" fmla="*/ 7 w 96"/>
                <a:gd name="T11" fmla="*/ 82 h 84"/>
                <a:gd name="T12" fmla="*/ 1 w 96"/>
                <a:gd name="T13" fmla="*/ 82 h 84"/>
                <a:gd name="T14" fmla="*/ 1 w 96"/>
                <a:gd name="T15" fmla="*/ 82 h 84"/>
                <a:gd name="T16" fmla="*/ 2 w 96"/>
                <a:gd name="T17"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4">
                  <a:moveTo>
                    <a:pt x="2" y="76"/>
                  </a:moveTo>
                  <a:cubicBezTo>
                    <a:pt x="89" y="2"/>
                    <a:pt x="89" y="2"/>
                    <a:pt x="89" y="2"/>
                  </a:cubicBezTo>
                  <a:cubicBezTo>
                    <a:pt x="90" y="0"/>
                    <a:pt x="93" y="1"/>
                    <a:pt x="95" y="2"/>
                  </a:cubicBezTo>
                  <a:cubicBezTo>
                    <a:pt x="95" y="2"/>
                    <a:pt x="95" y="2"/>
                    <a:pt x="95" y="2"/>
                  </a:cubicBezTo>
                  <a:cubicBezTo>
                    <a:pt x="96" y="4"/>
                    <a:pt x="96" y="7"/>
                    <a:pt x="94" y="8"/>
                  </a:cubicBezTo>
                  <a:cubicBezTo>
                    <a:pt x="7" y="82"/>
                    <a:pt x="7" y="82"/>
                    <a:pt x="7" y="82"/>
                  </a:cubicBezTo>
                  <a:cubicBezTo>
                    <a:pt x="5" y="84"/>
                    <a:pt x="3" y="83"/>
                    <a:pt x="1" y="82"/>
                  </a:cubicBezTo>
                  <a:cubicBezTo>
                    <a:pt x="1" y="82"/>
                    <a:pt x="1" y="82"/>
                    <a:pt x="1" y="82"/>
                  </a:cubicBezTo>
                  <a:cubicBezTo>
                    <a:pt x="0" y="80"/>
                    <a:pt x="0" y="77"/>
                    <a:pt x="2" y="7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
            <p:cNvSpPr/>
            <p:nvPr/>
          </p:nvSpPr>
          <p:spPr bwMode="auto">
            <a:xfrm>
              <a:off x="2108201" y="2990850"/>
              <a:ext cx="152400" cy="131763"/>
            </a:xfrm>
            <a:custGeom>
              <a:avLst/>
              <a:gdLst>
                <a:gd name="T0" fmla="*/ 2 w 96"/>
                <a:gd name="T1" fmla="*/ 75 h 83"/>
                <a:gd name="T2" fmla="*/ 89 w 96"/>
                <a:gd name="T3" fmla="*/ 1 h 83"/>
                <a:gd name="T4" fmla="*/ 95 w 96"/>
                <a:gd name="T5" fmla="*/ 2 h 83"/>
                <a:gd name="T6" fmla="*/ 95 w 96"/>
                <a:gd name="T7" fmla="*/ 2 h 83"/>
                <a:gd name="T8" fmla="*/ 94 w 96"/>
                <a:gd name="T9" fmla="*/ 8 h 83"/>
                <a:gd name="T10" fmla="*/ 7 w 96"/>
                <a:gd name="T11" fmla="*/ 81 h 83"/>
                <a:gd name="T12" fmla="*/ 1 w 96"/>
                <a:gd name="T13" fmla="*/ 81 h 83"/>
                <a:gd name="T14" fmla="*/ 1 w 96"/>
                <a:gd name="T15" fmla="*/ 81 h 83"/>
                <a:gd name="T16" fmla="*/ 2 w 96"/>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83">
                  <a:moveTo>
                    <a:pt x="2" y="75"/>
                  </a:moveTo>
                  <a:cubicBezTo>
                    <a:pt x="89" y="1"/>
                    <a:pt x="89" y="1"/>
                    <a:pt x="89" y="1"/>
                  </a:cubicBezTo>
                  <a:cubicBezTo>
                    <a:pt x="90" y="0"/>
                    <a:pt x="93" y="0"/>
                    <a:pt x="95" y="2"/>
                  </a:cubicBezTo>
                  <a:cubicBezTo>
                    <a:pt x="95" y="2"/>
                    <a:pt x="95" y="2"/>
                    <a:pt x="95" y="2"/>
                  </a:cubicBezTo>
                  <a:cubicBezTo>
                    <a:pt x="96" y="3"/>
                    <a:pt x="96" y="6"/>
                    <a:pt x="94" y="8"/>
                  </a:cubicBezTo>
                  <a:cubicBezTo>
                    <a:pt x="7" y="81"/>
                    <a:pt x="7" y="81"/>
                    <a:pt x="7" y="81"/>
                  </a:cubicBezTo>
                  <a:cubicBezTo>
                    <a:pt x="5" y="83"/>
                    <a:pt x="3" y="83"/>
                    <a:pt x="1" y="81"/>
                  </a:cubicBezTo>
                  <a:cubicBezTo>
                    <a:pt x="1" y="81"/>
                    <a:pt x="1" y="81"/>
                    <a:pt x="1"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1"/>
            <p:cNvSpPr/>
            <p:nvPr/>
          </p:nvSpPr>
          <p:spPr bwMode="auto">
            <a:xfrm>
              <a:off x="7715251" y="38100"/>
              <a:ext cx="1063625" cy="2984500"/>
            </a:xfrm>
            <a:custGeom>
              <a:avLst/>
              <a:gdLst>
                <a:gd name="T0" fmla="*/ 670 w 670"/>
                <a:gd name="T1" fmla="*/ 940 h 1880"/>
                <a:gd name="T2" fmla="*/ 335 w 670"/>
                <a:gd name="T3" fmla="*/ 1880 h 1880"/>
                <a:gd name="T4" fmla="*/ 0 w 670"/>
                <a:gd name="T5" fmla="*/ 940 h 1880"/>
                <a:gd name="T6" fmla="*/ 335 w 670"/>
                <a:gd name="T7" fmla="*/ 0 h 1880"/>
                <a:gd name="T8" fmla="*/ 670 w 670"/>
                <a:gd name="T9" fmla="*/ 940 h 1880"/>
              </a:gdLst>
              <a:ahLst/>
              <a:cxnLst>
                <a:cxn ang="0">
                  <a:pos x="T0" y="T1"/>
                </a:cxn>
                <a:cxn ang="0">
                  <a:pos x="T2" y="T3"/>
                </a:cxn>
                <a:cxn ang="0">
                  <a:pos x="T4" y="T5"/>
                </a:cxn>
                <a:cxn ang="0">
                  <a:pos x="T6" y="T7"/>
                </a:cxn>
                <a:cxn ang="0">
                  <a:pos x="T8" y="T9"/>
                </a:cxn>
              </a:cxnLst>
              <a:rect l="0" t="0" r="r" b="b"/>
              <a:pathLst>
                <a:path w="670" h="1880">
                  <a:moveTo>
                    <a:pt x="670" y="940"/>
                  </a:moveTo>
                  <a:cubicBezTo>
                    <a:pt x="670" y="1459"/>
                    <a:pt x="520" y="1880"/>
                    <a:pt x="335" y="1880"/>
                  </a:cubicBezTo>
                  <a:cubicBezTo>
                    <a:pt x="150" y="1880"/>
                    <a:pt x="0" y="1459"/>
                    <a:pt x="0" y="940"/>
                  </a:cubicBezTo>
                  <a:cubicBezTo>
                    <a:pt x="0" y="421"/>
                    <a:pt x="335" y="0"/>
                    <a:pt x="335" y="0"/>
                  </a:cubicBezTo>
                  <a:cubicBezTo>
                    <a:pt x="335" y="0"/>
                    <a:pt x="670" y="421"/>
                    <a:pt x="670" y="940"/>
                  </a:cubicBezTo>
                  <a:close/>
                </a:path>
              </a:pathLst>
            </a:custGeom>
            <a:solidFill>
              <a:srgbClr val="FF93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2"/>
            <p:cNvSpPr/>
            <p:nvPr/>
          </p:nvSpPr>
          <p:spPr bwMode="auto">
            <a:xfrm>
              <a:off x="4632326" y="-47625"/>
              <a:ext cx="1497013" cy="3243263"/>
            </a:xfrm>
            <a:custGeom>
              <a:avLst/>
              <a:gdLst>
                <a:gd name="T0" fmla="*/ 943 w 943"/>
                <a:gd name="T1" fmla="*/ 1021 h 2043"/>
                <a:gd name="T2" fmla="*/ 465 w 943"/>
                <a:gd name="T3" fmla="*/ 2043 h 2043"/>
                <a:gd name="T4" fmla="*/ 0 w 943"/>
                <a:gd name="T5" fmla="*/ 1021 h 2043"/>
                <a:gd name="T6" fmla="*/ 465 w 943"/>
                <a:gd name="T7" fmla="*/ 0 h 2043"/>
                <a:gd name="T8" fmla="*/ 943 w 943"/>
                <a:gd name="T9" fmla="*/ 1021 h 2043"/>
              </a:gdLst>
              <a:ahLst/>
              <a:cxnLst>
                <a:cxn ang="0">
                  <a:pos x="T0" y="T1"/>
                </a:cxn>
                <a:cxn ang="0">
                  <a:pos x="T2" y="T3"/>
                </a:cxn>
                <a:cxn ang="0">
                  <a:pos x="T4" y="T5"/>
                </a:cxn>
                <a:cxn ang="0">
                  <a:pos x="T6" y="T7"/>
                </a:cxn>
                <a:cxn ang="0">
                  <a:pos x="T8" y="T9"/>
                </a:cxn>
              </a:cxnLst>
              <a:rect l="0" t="0" r="r" b="b"/>
              <a:pathLst>
                <a:path w="943" h="2043">
                  <a:moveTo>
                    <a:pt x="943" y="1021"/>
                  </a:moveTo>
                  <a:cubicBezTo>
                    <a:pt x="943" y="1585"/>
                    <a:pt x="666" y="2043"/>
                    <a:pt x="465" y="2043"/>
                  </a:cubicBezTo>
                  <a:cubicBezTo>
                    <a:pt x="265" y="2043"/>
                    <a:pt x="0" y="1585"/>
                    <a:pt x="0" y="1021"/>
                  </a:cubicBezTo>
                  <a:cubicBezTo>
                    <a:pt x="0" y="457"/>
                    <a:pt x="350" y="0"/>
                    <a:pt x="465" y="0"/>
                  </a:cubicBezTo>
                  <a:cubicBezTo>
                    <a:pt x="572" y="0"/>
                    <a:pt x="943" y="457"/>
                    <a:pt x="943" y="1021"/>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3"/>
            <p:cNvSpPr/>
            <p:nvPr/>
          </p:nvSpPr>
          <p:spPr bwMode="auto">
            <a:xfrm>
              <a:off x="5316538" y="522288"/>
              <a:ext cx="22225" cy="989013"/>
            </a:xfrm>
            <a:custGeom>
              <a:avLst/>
              <a:gdLst>
                <a:gd name="T0" fmla="*/ 7 w 14"/>
                <a:gd name="T1" fmla="*/ 623 h 623"/>
                <a:gd name="T2" fmla="*/ 7 w 14"/>
                <a:gd name="T3" fmla="*/ 623 h 623"/>
                <a:gd name="T4" fmla="*/ 14 w 14"/>
                <a:gd name="T5" fmla="*/ 616 h 623"/>
                <a:gd name="T6" fmla="*/ 14 w 14"/>
                <a:gd name="T7" fmla="*/ 7 h 623"/>
                <a:gd name="T8" fmla="*/ 7 w 14"/>
                <a:gd name="T9" fmla="*/ 0 h 623"/>
                <a:gd name="T10" fmla="*/ 7 w 14"/>
                <a:gd name="T11" fmla="*/ 0 h 623"/>
                <a:gd name="T12" fmla="*/ 0 w 14"/>
                <a:gd name="T13" fmla="*/ 7 h 623"/>
                <a:gd name="T14" fmla="*/ 0 w 14"/>
                <a:gd name="T15" fmla="*/ 616 h 623"/>
                <a:gd name="T16" fmla="*/ 7 w 14"/>
                <a:gd name="T17" fmla="*/ 62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3">
                  <a:moveTo>
                    <a:pt x="7" y="623"/>
                  </a:moveTo>
                  <a:cubicBezTo>
                    <a:pt x="7" y="623"/>
                    <a:pt x="7" y="623"/>
                    <a:pt x="7" y="623"/>
                  </a:cubicBezTo>
                  <a:cubicBezTo>
                    <a:pt x="11" y="623"/>
                    <a:pt x="14" y="620"/>
                    <a:pt x="14" y="616"/>
                  </a:cubicBezTo>
                  <a:cubicBezTo>
                    <a:pt x="14" y="7"/>
                    <a:pt x="14" y="7"/>
                    <a:pt x="14" y="7"/>
                  </a:cubicBezTo>
                  <a:cubicBezTo>
                    <a:pt x="14" y="3"/>
                    <a:pt x="11" y="0"/>
                    <a:pt x="7" y="0"/>
                  </a:cubicBezTo>
                  <a:cubicBezTo>
                    <a:pt x="7" y="0"/>
                    <a:pt x="7" y="0"/>
                    <a:pt x="7" y="0"/>
                  </a:cubicBezTo>
                  <a:cubicBezTo>
                    <a:pt x="3" y="0"/>
                    <a:pt x="0" y="3"/>
                    <a:pt x="0" y="7"/>
                  </a:cubicBezTo>
                  <a:cubicBezTo>
                    <a:pt x="0" y="616"/>
                    <a:pt x="0" y="616"/>
                    <a:pt x="0" y="616"/>
                  </a:cubicBezTo>
                  <a:cubicBezTo>
                    <a:pt x="0" y="620"/>
                    <a:pt x="3" y="623"/>
                    <a:pt x="7" y="62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5"/>
            <p:cNvSpPr/>
            <p:nvPr/>
          </p:nvSpPr>
          <p:spPr bwMode="auto">
            <a:xfrm>
              <a:off x="5078413" y="10064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6"/>
            <p:cNvSpPr/>
            <p:nvPr/>
          </p:nvSpPr>
          <p:spPr bwMode="auto">
            <a:xfrm>
              <a:off x="5316538" y="817563"/>
              <a:ext cx="153988" cy="131763"/>
            </a:xfrm>
            <a:custGeom>
              <a:avLst/>
              <a:gdLst>
                <a:gd name="T0" fmla="*/ 2 w 97"/>
                <a:gd name="T1" fmla="*/ 75 h 83"/>
                <a:gd name="T2" fmla="*/ 89 w 97"/>
                <a:gd name="T3" fmla="*/ 1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1"/>
                    <a:pt x="89" y="1"/>
                    <a:pt x="89" y="1"/>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79"/>
                    <a:pt x="0" y="77"/>
                    <a:pt x="2" y="75"/>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7"/>
            <p:cNvSpPr/>
            <p:nvPr/>
          </p:nvSpPr>
          <p:spPr bwMode="auto">
            <a:xfrm>
              <a:off x="5321301" y="1139825"/>
              <a:ext cx="304800" cy="141288"/>
            </a:xfrm>
            <a:custGeom>
              <a:avLst/>
              <a:gdLst>
                <a:gd name="T0" fmla="*/ 3 w 192"/>
                <a:gd name="T1" fmla="*/ 79 h 89"/>
                <a:gd name="T2" fmla="*/ 185 w 192"/>
                <a:gd name="T3" fmla="*/ 1 h 89"/>
                <a:gd name="T4" fmla="*/ 191 w 192"/>
                <a:gd name="T5" fmla="*/ 3 h 89"/>
                <a:gd name="T6" fmla="*/ 191 w 192"/>
                <a:gd name="T7" fmla="*/ 4 h 89"/>
                <a:gd name="T8" fmla="*/ 189 w 192"/>
                <a:gd name="T9" fmla="*/ 10 h 89"/>
                <a:gd name="T10" fmla="*/ 7 w 192"/>
                <a:gd name="T11" fmla="*/ 88 h 89"/>
                <a:gd name="T12" fmla="*/ 1 w 192"/>
                <a:gd name="T13" fmla="*/ 86 h 89"/>
                <a:gd name="T14" fmla="*/ 0 w 192"/>
                <a:gd name="T15" fmla="*/ 85 h 89"/>
                <a:gd name="T16" fmla="*/ 3 w 192"/>
                <a:gd name="T17" fmla="*/ 7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89">
                  <a:moveTo>
                    <a:pt x="3" y="79"/>
                  </a:moveTo>
                  <a:cubicBezTo>
                    <a:pt x="185" y="1"/>
                    <a:pt x="185" y="1"/>
                    <a:pt x="185" y="1"/>
                  </a:cubicBezTo>
                  <a:cubicBezTo>
                    <a:pt x="187" y="0"/>
                    <a:pt x="190" y="1"/>
                    <a:pt x="191" y="3"/>
                  </a:cubicBezTo>
                  <a:cubicBezTo>
                    <a:pt x="191" y="4"/>
                    <a:pt x="191" y="4"/>
                    <a:pt x="191" y="4"/>
                  </a:cubicBezTo>
                  <a:cubicBezTo>
                    <a:pt x="192" y="6"/>
                    <a:pt x="191" y="9"/>
                    <a:pt x="189" y="10"/>
                  </a:cubicBezTo>
                  <a:cubicBezTo>
                    <a:pt x="7" y="88"/>
                    <a:pt x="7" y="88"/>
                    <a:pt x="7" y="88"/>
                  </a:cubicBezTo>
                  <a:cubicBezTo>
                    <a:pt x="4" y="89"/>
                    <a:pt x="2" y="88"/>
                    <a:pt x="1" y="86"/>
                  </a:cubicBezTo>
                  <a:cubicBezTo>
                    <a:pt x="0" y="85"/>
                    <a:pt x="0" y="85"/>
                    <a:pt x="0" y="85"/>
                  </a:cubicBezTo>
                  <a:cubicBezTo>
                    <a:pt x="0" y="83"/>
                    <a:pt x="1" y="80"/>
                    <a:pt x="3" y="79"/>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28"/>
            <p:cNvSpPr>
              <a:spLocks noChangeArrowheads="1"/>
            </p:cNvSpPr>
            <p:nvPr/>
          </p:nvSpPr>
          <p:spPr bwMode="auto">
            <a:xfrm>
              <a:off x="2678113" y="1760538"/>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29"/>
            <p:cNvSpPr>
              <a:spLocks noChangeArrowheads="1"/>
            </p:cNvSpPr>
            <p:nvPr/>
          </p:nvSpPr>
          <p:spPr bwMode="auto">
            <a:xfrm>
              <a:off x="2573338" y="1878013"/>
              <a:ext cx="1676400"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30"/>
            <p:cNvSpPr>
              <a:spLocks noChangeArrowheads="1"/>
            </p:cNvSpPr>
            <p:nvPr/>
          </p:nvSpPr>
          <p:spPr bwMode="auto">
            <a:xfrm>
              <a:off x="2573338" y="1760538"/>
              <a:ext cx="1760538"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31"/>
            <p:cNvSpPr>
              <a:spLocks noChangeArrowheads="1"/>
            </p:cNvSpPr>
            <p:nvPr/>
          </p:nvSpPr>
          <p:spPr bwMode="auto">
            <a:xfrm>
              <a:off x="2998788" y="204946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32"/>
            <p:cNvSpPr>
              <a:spLocks noChangeArrowheads="1"/>
            </p:cNvSpPr>
            <p:nvPr/>
          </p:nvSpPr>
          <p:spPr bwMode="auto">
            <a:xfrm>
              <a:off x="3035301" y="2089150"/>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33"/>
            <p:cNvSpPr>
              <a:spLocks noChangeArrowheads="1"/>
            </p:cNvSpPr>
            <p:nvPr/>
          </p:nvSpPr>
          <p:spPr bwMode="auto">
            <a:xfrm>
              <a:off x="3116263" y="208915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34"/>
            <p:cNvSpPr>
              <a:spLocks noChangeArrowheads="1"/>
            </p:cNvSpPr>
            <p:nvPr/>
          </p:nvSpPr>
          <p:spPr bwMode="auto">
            <a:xfrm>
              <a:off x="3035301" y="2211388"/>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35"/>
            <p:cNvSpPr>
              <a:spLocks noChangeArrowheads="1"/>
            </p:cNvSpPr>
            <p:nvPr/>
          </p:nvSpPr>
          <p:spPr bwMode="auto">
            <a:xfrm>
              <a:off x="3035301" y="2387600"/>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Rectangle 36"/>
            <p:cNvSpPr>
              <a:spLocks noChangeArrowheads="1"/>
            </p:cNvSpPr>
            <p:nvPr/>
          </p:nvSpPr>
          <p:spPr bwMode="auto">
            <a:xfrm>
              <a:off x="299878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37"/>
            <p:cNvSpPr>
              <a:spLocks noChangeArrowheads="1"/>
            </p:cNvSpPr>
            <p:nvPr/>
          </p:nvSpPr>
          <p:spPr bwMode="auto">
            <a:xfrm>
              <a:off x="3035301" y="2655888"/>
              <a:ext cx="192088"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Rectangle 38"/>
            <p:cNvSpPr>
              <a:spLocks noChangeArrowheads="1"/>
            </p:cNvSpPr>
            <p:nvPr/>
          </p:nvSpPr>
          <p:spPr bwMode="auto">
            <a:xfrm>
              <a:off x="311626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Rectangle 39"/>
            <p:cNvSpPr>
              <a:spLocks noChangeArrowheads="1"/>
            </p:cNvSpPr>
            <p:nvPr/>
          </p:nvSpPr>
          <p:spPr bwMode="auto">
            <a:xfrm>
              <a:off x="3035301" y="2779713"/>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3" name="Rectangle 40"/>
            <p:cNvSpPr>
              <a:spLocks noChangeArrowheads="1"/>
            </p:cNvSpPr>
            <p:nvPr/>
          </p:nvSpPr>
          <p:spPr bwMode="auto">
            <a:xfrm>
              <a:off x="3035301" y="2955925"/>
              <a:ext cx="192088"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Rectangle 41"/>
            <p:cNvSpPr>
              <a:spLocks noChangeArrowheads="1"/>
            </p:cNvSpPr>
            <p:nvPr/>
          </p:nvSpPr>
          <p:spPr bwMode="auto">
            <a:xfrm>
              <a:off x="337978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5" name="Rectangle 42"/>
            <p:cNvSpPr>
              <a:spLocks noChangeArrowheads="1"/>
            </p:cNvSpPr>
            <p:nvPr/>
          </p:nvSpPr>
          <p:spPr bwMode="auto">
            <a:xfrm>
              <a:off x="3414713" y="26558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43"/>
            <p:cNvSpPr>
              <a:spLocks noChangeArrowheads="1"/>
            </p:cNvSpPr>
            <p:nvPr/>
          </p:nvSpPr>
          <p:spPr bwMode="auto">
            <a:xfrm>
              <a:off x="349726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44"/>
            <p:cNvSpPr>
              <a:spLocks noChangeArrowheads="1"/>
            </p:cNvSpPr>
            <p:nvPr/>
          </p:nvSpPr>
          <p:spPr bwMode="auto">
            <a:xfrm>
              <a:off x="3414713" y="27797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45"/>
            <p:cNvSpPr>
              <a:spLocks noChangeArrowheads="1"/>
            </p:cNvSpPr>
            <p:nvPr/>
          </p:nvSpPr>
          <p:spPr bwMode="auto">
            <a:xfrm>
              <a:off x="3414713" y="29559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 name="Rectangle 46"/>
            <p:cNvSpPr>
              <a:spLocks noChangeArrowheads="1"/>
            </p:cNvSpPr>
            <p:nvPr/>
          </p:nvSpPr>
          <p:spPr bwMode="auto">
            <a:xfrm>
              <a:off x="3741738" y="2617788"/>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47"/>
            <p:cNvSpPr>
              <a:spLocks noChangeArrowheads="1"/>
            </p:cNvSpPr>
            <p:nvPr/>
          </p:nvSpPr>
          <p:spPr bwMode="auto">
            <a:xfrm>
              <a:off x="3776663" y="2655888"/>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48"/>
            <p:cNvSpPr>
              <a:spLocks noChangeArrowheads="1"/>
            </p:cNvSpPr>
            <p:nvPr/>
          </p:nvSpPr>
          <p:spPr bwMode="auto">
            <a:xfrm>
              <a:off x="3859213" y="2655888"/>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Rectangle 49"/>
            <p:cNvSpPr>
              <a:spLocks noChangeArrowheads="1"/>
            </p:cNvSpPr>
            <p:nvPr/>
          </p:nvSpPr>
          <p:spPr bwMode="auto">
            <a:xfrm>
              <a:off x="3776663" y="27797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Rectangle 50"/>
            <p:cNvSpPr>
              <a:spLocks noChangeArrowheads="1"/>
            </p:cNvSpPr>
            <p:nvPr/>
          </p:nvSpPr>
          <p:spPr bwMode="auto">
            <a:xfrm>
              <a:off x="3776663" y="29559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4" name="Rectangle 51"/>
            <p:cNvSpPr>
              <a:spLocks noChangeArrowheads="1"/>
            </p:cNvSpPr>
            <p:nvPr/>
          </p:nvSpPr>
          <p:spPr bwMode="auto">
            <a:xfrm>
              <a:off x="3741738" y="20462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5" name="Rectangle 52"/>
            <p:cNvSpPr>
              <a:spLocks noChangeArrowheads="1"/>
            </p:cNvSpPr>
            <p:nvPr/>
          </p:nvSpPr>
          <p:spPr bwMode="auto">
            <a:xfrm>
              <a:off x="3776663" y="20843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6" name="Rectangle 53"/>
            <p:cNvSpPr>
              <a:spLocks noChangeArrowheads="1"/>
            </p:cNvSpPr>
            <p:nvPr/>
          </p:nvSpPr>
          <p:spPr bwMode="auto">
            <a:xfrm>
              <a:off x="3859213" y="20843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Rectangle 54"/>
            <p:cNvSpPr>
              <a:spLocks noChangeArrowheads="1"/>
            </p:cNvSpPr>
            <p:nvPr/>
          </p:nvSpPr>
          <p:spPr bwMode="auto">
            <a:xfrm>
              <a:off x="3776663" y="22082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Rectangle 55"/>
            <p:cNvSpPr>
              <a:spLocks noChangeArrowheads="1"/>
            </p:cNvSpPr>
            <p:nvPr/>
          </p:nvSpPr>
          <p:spPr bwMode="auto">
            <a:xfrm>
              <a:off x="377666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9" name="Rectangle 56"/>
            <p:cNvSpPr>
              <a:spLocks noChangeArrowheads="1"/>
            </p:cNvSpPr>
            <p:nvPr/>
          </p:nvSpPr>
          <p:spPr bwMode="auto">
            <a:xfrm>
              <a:off x="3379788" y="2046288"/>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0" name="Rectangle 57"/>
            <p:cNvSpPr>
              <a:spLocks noChangeArrowheads="1"/>
            </p:cNvSpPr>
            <p:nvPr/>
          </p:nvSpPr>
          <p:spPr bwMode="auto">
            <a:xfrm>
              <a:off x="3414713" y="2084388"/>
              <a:ext cx="193675" cy="457200"/>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1" name="Rectangle 58"/>
            <p:cNvSpPr>
              <a:spLocks noChangeArrowheads="1"/>
            </p:cNvSpPr>
            <p:nvPr/>
          </p:nvSpPr>
          <p:spPr bwMode="auto">
            <a:xfrm>
              <a:off x="3497263" y="2084388"/>
              <a:ext cx="28575" cy="457200"/>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2" name="Rectangle 59"/>
            <p:cNvSpPr>
              <a:spLocks noChangeArrowheads="1"/>
            </p:cNvSpPr>
            <p:nvPr/>
          </p:nvSpPr>
          <p:spPr bwMode="auto">
            <a:xfrm>
              <a:off x="3414713" y="2208213"/>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3" name="Rectangle 60"/>
            <p:cNvSpPr>
              <a:spLocks noChangeArrowheads="1"/>
            </p:cNvSpPr>
            <p:nvPr/>
          </p:nvSpPr>
          <p:spPr bwMode="auto">
            <a:xfrm>
              <a:off x="341471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61"/>
            <p:cNvSpPr>
              <a:spLocks noChangeArrowheads="1"/>
            </p:cNvSpPr>
            <p:nvPr/>
          </p:nvSpPr>
          <p:spPr bwMode="auto">
            <a:xfrm>
              <a:off x="4141788" y="2098675"/>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Rectangle 62"/>
            <p:cNvSpPr>
              <a:spLocks noChangeArrowheads="1"/>
            </p:cNvSpPr>
            <p:nvPr/>
          </p:nvSpPr>
          <p:spPr bwMode="auto">
            <a:xfrm>
              <a:off x="2678113" y="2233613"/>
              <a:ext cx="80963"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63"/>
            <p:cNvSpPr>
              <a:spLocks noChangeArrowheads="1"/>
            </p:cNvSpPr>
            <p:nvPr/>
          </p:nvSpPr>
          <p:spPr bwMode="auto">
            <a:xfrm>
              <a:off x="2790826" y="2428875"/>
              <a:ext cx="80963"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Rectangle 64"/>
            <p:cNvSpPr>
              <a:spLocks noChangeArrowheads="1"/>
            </p:cNvSpPr>
            <p:nvPr/>
          </p:nvSpPr>
          <p:spPr bwMode="auto">
            <a:xfrm>
              <a:off x="4037013" y="306228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8" name="Rectangle 65"/>
            <p:cNvSpPr>
              <a:spLocks noChangeArrowheads="1"/>
            </p:cNvSpPr>
            <p:nvPr/>
          </p:nvSpPr>
          <p:spPr bwMode="auto">
            <a:xfrm>
              <a:off x="3227388" y="31607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Rectangle 66"/>
            <p:cNvSpPr>
              <a:spLocks noChangeArrowheads="1"/>
            </p:cNvSpPr>
            <p:nvPr/>
          </p:nvSpPr>
          <p:spPr bwMode="auto">
            <a:xfrm>
              <a:off x="2681288" y="27844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0" name="Rectangle 67"/>
            <p:cNvSpPr>
              <a:spLocks noChangeArrowheads="1"/>
            </p:cNvSpPr>
            <p:nvPr/>
          </p:nvSpPr>
          <p:spPr bwMode="auto">
            <a:xfrm>
              <a:off x="4102101" y="24145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1" name="Rectangle 68"/>
            <p:cNvSpPr>
              <a:spLocks noChangeArrowheads="1"/>
            </p:cNvSpPr>
            <p:nvPr/>
          </p:nvSpPr>
          <p:spPr bwMode="auto">
            <a:xfrm>
              <a:off x="2825751" y="20923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Rectangle 69"/>
            <p:cNvSpPr>
              <a:spLocks noChangeArrowheads="1"/>
            </p:cNvSpPr>
            <p:nvPr/>
          </p:nvSpPr>
          <p:spPr bwMode="auto">
            <a:xfrm>
              <a:off x="2825751" y="29987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3" name="Rectangle 70"/>
            <p:cNvSpPr>
              <a:spLocks noChangeArrowheads="1"/>
            </p:cNvSpPr>
            <p:nvPr/>
          </p:nvSpPr>
          <p:spPr bwMode="auto">
            <a:xfrm>
              <a:off x="4044951" y="2693988"/>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71"/>
            <p:cNvSpPr>
              <a:spLocks noChangeArrowheads="1"/>
            </p:cNvSpPr>
            <p:nvPr/>
          </p:nvSpPr>
          <p:spPr bwMode="auto">
            <a:xfrm>
              <a:off x="3673476" y="31686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a:off x="4086226" y="1879600"/>
              <a:ext cx="168275" cy="1373188"/>
            </a:xfrm>
            <a:custGeom>
              <a:avLst/>
              <a:gdLst>
                <a:gd name="T0" fmla="*/ 86 w 106"/>
                <a:gd name="T1" fmla="*/ 0 h 865"/>
                <a:gd name="T2" fmla="*/ 0 w 106"/>
                <a:gd name="T3" fmla="*/ 865 h 865"/>
                <a:gd name="T4" fmla="*/ 106 w 106"/>
                <a:gd name="T5" fmla="*/ 865 h 865"/>
                <a:gd name="T6" fmla="*/ 86 w 106"/>
                <a:gd name="T7" fmla="*/ 0 h 865"/>
              </a:gdLst>
              <a:ahLst/>
              <a:cxnLst>
                <a:cxn ang="0">
                  <a:pos x="T0" y="T1"/>
                </a:cxn>
                <a:cxn ang="0">
                  <a:pos x="T2" y="T3"/>
                </a:cxn>
                <a:cxn ang="0">
                  <a:pos x="T4" y="T5"/>
                </a:cxn>
                <a:cxn ang="0">
                  <a:pos x="T6" y="T7"/>
                </a:cxn>
              </a:cxnLst>
              <a:rect l="0" t="0" r="r" b="b"/>
              <a:pathLst>
                <a:path w="106" h="865">
                  <a:moveTo>
                    <a:pt x="86" y="0"/>
                  </a:moveTo>
                  <a:lnTo>
                    <a:pt x="0" y="865"/>
                  </a:lnTo>
                  <a:lnTo>
                    <a:pt x="106" y="865"/>
                  </a:lnTo>
                  <a:lnTo>
                    <a:pt x="86" y="0"/>
                  </a:ln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a:off x="6059488" y="1216025"/>
              <a:ext cx="1460500" cy="2035175"/>
            </a:xfrm>
            <a:custGeom>
              <a:avLst/>
              <a:gdLst>
                <a:gd name="T0" fmla="*/ 0 w 920"/>
                <a:gd name="T1" fmla="*/ 1282 h 1282"/>
                <a:gd name="T2" fmla="*/ 9 w 920"/>
                <a:gd name="T3" fmla="*/ 173 h 1282"/>
                <a:gd name="T4" fmla="*/ 46 w 920"/>
                <a:gd name="T5" fmla="*/ 0 h 1282"/>
                <a:gd name="T6" fmla="*/ 920 w 920"/>
                <a:gd name="T7" fmla="*/ 79 h 1282"/>
                <a:gd name="T8" fmla="*/ 920 w 920"/>
                <a:gd name="T9" fmla="*/ 1281 h 1282"/>
                <a:gd name="T10" fmla="*/ 0 w 920"/>
                <a:gd name="T11" fmla="*/ 1282 h 1282"/>
              </a:gdLst>
              <a:ahLst/>
              <a:cxnLst>
                <a:cxn ang="0">
                  <a:pos x="T0" y="T1"/>
                </a:cxn>
                <a:cxn ang="0">
                  <a:pos x="T2" y="T3"/>
                </a:cxn>
                <a:cxn ang="0">
                  <a:pos x="T4" y="T5"/>
                </a:cxn>
                <a:cxn ang="0">
                  <a:pos x="T6" y="T7"/>
                </a:cxn>
                <a:cxn ang="0">
                  <a:pos x="T8" y="T9"/>
                </a:cxn>
                <a:cxn ang="0">
                  <a:pos x="T10" y="T11"/>
                </a:cxn>
              </a:cxnLst>
              <a:rect l="0" t="0" r="r" b="b"/>
              <a:pathLst>
                <a:path w="920" h="1282">
                  <a:moveTo>
                    <a:pt x="0" y="1282"/>
                  </a:moveTo>
                  <a:lnTo>
                    <a:pt x="9" y="173"/>
                  </a:lnTo>
                  <a:lnTo>
                    <a:pt x="46" y="0"/>
                  </a:lnTo>
                  <a:lnTo>
                    <a:pt x="920" y="79"/>
                  </a:lnTo>
                  <a:lnTo>
                    <a:pt x="920" y="1281"/>
                  </a:lnTo>
                  <a:lnTo>
                    <a:pt x="0" y="1282"/>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a:off x="4217988" y="1227138"/>
              <a:ext cx="1857375" cy="2025650"/>
            </a:xfrm>
            <a:custGeom>
              <a:avLst/>
              <a:gdLst>
                <a:gd name="T0" fmla="*/ 0 w 1170"/>
                <a:gd name="T1" fmla="*/ 131 h 1276"/>
                <a:gd name="T2" fmla="*/ 0 w 1170"/>
                <a:gd name="T3" fmla="*/ 1276 h 1276"/>
                <a:gd name="T4" fmla="*/ 1160 w 1170"/>
                <a:gd name="T5" fmla="*/ 1276 h 1276"/>
                <a:gd name="T6" fmla="*/ 1170 w 1170"/>
                <a:gd name="T7" fmla="*/ 121 h 1276"/>
                <a:gd name="T8" fmla="*/ 617 w 1170"/>
                <a:gd name="T9" fmla="*/ 0 h 1276"/>
                <a:gd name="T10" fmla="*/ 0 w 1170"/>
                <a:gd name="T11" fmla="*/ 131 h 1276"/>
              </a:gdLst>
              <a:ahLst/>
              <a:cxnLst>
                <a:cxn ang="0">
                  <a:pos x="T0" y="T1"/>
                </a:cxn>
                <a:cxn ang="0">
                  <a:pos x="T2" y="T3"/>
                </a:cxn>
                <a:cxn ang="0">
                  <a:pos x="T4" y="T5"/>
                </a:cxn>
                <a:cxn ang="0">
                  <a:pos x="T6" y="T7"/>
                </a:cxn>
                <a:cxn ang="0">
                  <a:pos x="T8" y="T9"/>
                </a:cxn>
                <a:cxn ang="0">
                  <a:pos x="T10" y="T11"/>
                </a:cxn>
              </a:cxnLst>
              <a:rect l="0" t="0" r="r" b="b"/>
              <a:pathLst>
                <a:path w="1170" h="1276">
                  <a:moveTo>
                    <a:pt x="0" y="131"/>
                  </a:moveTo>
                  <a:lnTo>
                    <a:pt x="0" y="1276"/>
                  </a:lnTo>
                  <a:lnTo>
                    <a:pt x="1160" y="1276"/>
                  </a:lnTo>
                  <a:lnTo>
                    <a:pt x="1170" y="121"/>
                  </a:lnTo>
                  <a:lnTo>
                    <a:pt x="617" y="0"/>
                  </a:lnTo>
                  <a:lnTo>
                    <a:pt x="0" y="131"/>
                  </a:lnTo>
                  <a:close/>
                </a:path>
              </a:pathLst>
            </a:cu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a:off x="4217988" y="1227138"/>
              <a:ext cx="1857375" cy="328613"/>
            </a:xfrm>
            <a:custGeom>
              <a:avLst/>
              <a:gdLst>
                <a:gd name="T0" fmla="*/ 0 w 1170"/>
                <a:gd name="T1" fmla="*/ 131 h 207"/>
                <a:gd name="T2" fmla="*/ 0 w 1170"/>
                <a:gd name="T3" fmla="*/ 201 h 207"/>
                <a:gd name="T4" fmla="*/ 577 w 1170"/>
                <a:gd name="T5" fmla="*/ 93 h 207"/>
                <a:gd name="T6" fmla="*/ 1169 w 1170"/>
                <a:gd name="T7" fmla="*/ 207 h 207"/>
                <a:gd name="T8" fmla="*/ 1169 w 1170"/>
                <a:gd name="T9" fmla="*/ 207 h 207"/>
                <a:gd name="T10" fmla="*/ 1170 w 1170"/>
                <a:gd name="T11" fmla="*/ 121 h 207"/>
                <a:gd name="T12" fmla="*/ 617 w 1170"/>
                <a:gd name="T13" fmla="*/ 0 h 207"/>
                <a:gd name="T14" fmla="*/ 0 w 1170"/>
                <a:gd name="T15" fmla="*/ 131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0" h="207">
                  <a:moveTo>
                    <a:pt x="0" y="131"/>
                  </a:moveTo>
                  <a:lnTo>
                    <a:pt x="0" y="201"/>
                  </a:lnTo>
                  <a:lnTo>
                    <a:pt x="577" y="93"/>
                  </a:lnTo>
                  <a:lnTo>
                    <a:pt x="1169" y="207"/>
                  </a:lnTo>
                  <a:lnTo>
                    <a:pt x="1169" y="207"/>
                  </a:lnTo>
                  <a:lnTo>
                    <a:pt x="1170" y="121"/>
                  </a:lnTo>
                  <a:lnTo>
                    <a:pt x="617" y="0"/>
                  </a:lnTo>
                  <a:lnTo>
                    <a:pt x="0" y="131"/>
                  </a:lnTo>
                  <a:close/>
                </a:path>
              </a:pathLst>
            </a:custGeom>
            <a:solidFill>
              <a:srgbClr val="75C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a:off x="4160838" y="1131888"/>
              <a:ext cx="3359150" cy="358775"/>
            </a:xfrm>
            <a:custGeom>
              <a:avLst/>
              <a:gdLst>
                <a:gd name="T0" fmla="*/ 0 w 2116"/>
                <a:gd name="T1" fmla="*/ 120 h 226"/>
                <a:gd name="T2" fmla="*/ 0 w 2116"/>
                <a:gd name="T3" fmla="*/ 226 h 226"/>
                <a:gd name="T4" fmla="*/ 613 w 2116"/>
                <a:gd name="T5" fmla="*/ 111 h 226"/>
                <a:gd name="T6" fmla="*/ 1205 w 2116"/>
                <a:gd name="T7" fmla="*/ 226 h 226"/>
                <a:gd name="T8" fmla="*/ 1234 w 2116"/>
                <a:gd name="T9" fmla="*/ 226 h 226"/>
                <a:gd name="T10" fmla="*/ 1234 w 2116"/>
                <a:gd name="T11" fmla="*/ 132 h 226"/>
                <a:gd name="T12" fmla="*/ 2116 w 2116"/>
                <a:gd name="T13" fmla="*/ 132 h 226"/>
                <a:gd name="T14" fmla="*/ 1532 w 2116"/>
                <a:gd name="T15" fmla="*/ 5 h 226"/>
                <a:gd name="T16" fmla="*/ 596 w 2116"/>
                <a:gd name="T17" fmla="*/ 0 h 226"/>
                <a:gd name="T18" fmla="*/ 0 w 2116"/>
                <a:gd name="T19" fmla="*/ 1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6" h="226">
                  <a:moveTo>
                    <a:pt x="0" y="120"/>
                  </a:moveTo>
                  <a:lnTo>
                    <a:pt x="0" y="226"/>
                  </a:lnTo>
                  <a:lnTo>
                    <a:pt x="613" y="111"/>
                  </a:lnTo>
                  <a:lnTo>
                    <a:pt x="1205" y="226"/>
                  </a:lnTo>
                  <a:lnTo>
                    <a:pt x="1234" y="226"/>
                  </a:lnTo>
                  <a:lnTo>
                    <a:pt x="1234" y="132"/>
                  </a:lnTo>
                  <a:lnTo>
                    <a:pt x="2116" y="132"/>
                  </a:lnTo>
                  <a:lnTo>
                    <a:pt x="1532" y="5"/>
                  </a:lnTo>
                  <a:lnTo>
                    <a:pt x="596" y="0"/>
                  </a:lnTo>
                  <a:lnTo>
                    <a:pt x="0" y="120"/>
                  </a:lnTo>
                  <a:close/>
                </a:path>
              </a:pathLst>
            </a:custGeom>
            <a:solidFill>
              <a:srgbClr val="E5F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Rectangle 77"/>
            <p:cNvSpPr>
              <a:spLocks noChangeArrowheads="1"/>
            </p:cNvSpPr>
            <p:nvPr/>
          </p:nvSpPr>
          <p:spPr bwMode="auto">
            <a:xfrm>
              <a:off x="6073776" y="1490663"/>
              <a:ext cx="1447800" cy="69850"/>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1" name="Rectangle 78"/>
            <p:cNvSpPr>
              <a:spLocks noChangeArrowheads="1"/>
            </p:cNvSpPr>
            <p:nvPr/>
          </p:nvSpPr>
          <p:spPr bwMode="auto">
            <a:xfrm>
              <a:off x="4489451" y="1911350"/>
              <a:ext cx="1404938" cy="16827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79"/>
            <p:cNvSpPr>
              <a:spLocks noChangeArrowheads="1"/>
            </p:cNvSpPr>
            <p:nvPr/>
          </p:nvSpPr>
          <p:spPr bwMode="auto">
            <a:xfrm>
              <a:off x="4494213" y="2190750"/>
              <a:ext cx="1406525" cy="855663"/>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80"/>
            <p:cNvSpPr>
              <a:spLocks noChangeArrowheads="1"/>
            </p:cNvSpPr>
            <p:nvPr/>
          </p:nvSpPr>
          <p:spPr bwMode="auto">
            <a:xfrm>
              <a:off x="4660901" y="2274888"/>
              <a:ext cx="1239838" cy="7715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81"/>
            <p:cNvSpPr>
              <a:spLocks noChangeArrowheads="1"/>
            </p:cNvSpPr>
            <p:nvPr/>
          </p:nvSpPr>
          <p:spPr bwMode="auto">
            <a:xfrm>
              <a:off x="4956176" y="22748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82"/>
            <p:cNvSpPr>
              <a:spLocks noChangeArrowheads="1"/>
            </p:cNvSpPr>
            <p:nvPr/>
          </p:nvSpPr>
          <p:spPr bwMode="auto">
            <a:xfrm>
              <a:off x="5008563" y="22748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83"/>
            <p:cNvSpPr>
              <a:spLocks noChangeArrowheads="1"/>
            </p:cNvSpPr>
            <p:nvPr/>
          </p:nvSpPr>
          <p:spPr bwMode="auto">
            <a:xfrm>
              <a:off x="5576888" y="2274888"/>
              <a:ext cx="50800" cy="771525"/>
            </a:xfrm>
            <a:prstGeom prst="rect">
              <a:avLst/>
            </a:prstGeom>
            <a:solidFill>
              <a:srgbClr val="409A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84"/>
            <p:cNvSpPr>
              <a:spLocks noChangeArrowheads="1"/>
            </p:cNvSpPr>
            <p:nvPr/>
          </p:nvSpPr>
          <p:spPr bwMode="auto">
            <a:xfrm>
              <a:off x="5629276" y="2274888"/>
              <a:ext cx="50800" cy="7715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85"/>
            <p:cNvSpPr>
              <a:spLocks noChangeArrowheads="1"/>
            </p:cNvSpPr>
            <p:nvPr/>
          </p:nvSpPr>
          <p:spPr bwMode="auto">
            <a:xfrm>
              <a:off x="4575176" y="1954213"/>
              <a:ext cx="1319213" cy="1254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86"/>
            <p:cNvSpPr>
              <a:spLocks noChangeArrowheads="1"/>
            </p:cNvSpPr>
            <p:nvPr/>
          </p:nvSpPr>
          <p:spPr bwMode="auto">
            <a:xfrm>
              <a:off x="4364038" y="2159000"/>
              <a:ext cx="1320800" cy="74613"/>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87"/>
            <p:cNvSpPr>
              <a:spLocks noChangeArrowheads="1"/>
            </p:cNvSpPr>
            <p:nvPr/>
          </p:nvSpPr>
          <p:spPr bwMode="auto">
            <a:xfrm>
              <a:off x="5684838" y="2159000"/>
              <a:ext cx="217488" cy="74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88"/>
            <p:cNvSpPr>
              <a:spLocks noChangeArrowheads="1"/>
            </p:cNvSpPr>
            <p:nvPr/>
          </p:nvSpPr>
          <p:spPr bwMode="auto">
            <a:xfrm>
              <a:off x="5684838" y="30781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89"/>
            <p:cNvSpPr>
              <a:spLocks noChangeArrowheads="1"/>
            </p:cNvSpPr>
            <p:nvPr/>
          </p:nvSpPr>
          <p:spPr bwMode="auto">
            <a:xfrm>
              <a:off x="5684838" y="3179763"/>
              <a:ext cx="217488" cy="7302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90"/>
            <p:cNvSpPr>
              <a:spLocks noChangeArrowheads="1"/>
            </p:cNvSpPr>
            <p:nvPr/>
          </p:nvSpPr>
          <p:spPr bwMode="auto">
            <a:xfrm>
              <a:off x="4410076" y="3046413"/>
              <a:ext cx="1271588" cy="111125"/>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91"/>
            <p:cNvSpPr>
              <a:spLocks noChangeArrowheads="1"/>
            </p:cNvSpPr>
            <p:nvPr/>
          </p:nvSpPr>
          <p:spPr bwMode="auto">
            <a:xfrm>
              <a:off x="4311651" y="3157538"/>
              <a:ext cx="1279525" cy="95250"/>
            </a:xfrm>
            <a:prstGeom prst="rect">
              <a:avLst/>
            </a:prstGeom>
            <a:solidFill>
              <a:srgbClr val="E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Oval 92"/>
            <p:cNvSpPr>
              <a:spLocks noChangeArrowheads="1"/>
            </p:cNvSpPr>
            <p:nvPr/>
          </p:nvSpPr>
          <p:spPr bwMode="auto">
            <a:xfrm>
              <a:off x="5075238" y="1549400"/>
              <a:ext cx="303213" cy="301625"/>
            </a:xfrm>
            <a:prstGeom prst="ellipse">
              <a:avLst/>
            </a:pr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Oval 93"/>
            <p:cNvSpPr>
              <a:spLocks noChangeArrowheads="1"/>
            </p:cNvSpPr>
            <p:nvPr/>
          </p:nvSpPr>
          <p:spPr bwMode="auto">
            <a:xfrm>
              <a:off x="5048251" y="1535113"/>
              <a:ext cx="301625" cy="301625"/>
            </a:xfrm>
            <a:prstGeom prst="ellipse">
              <a:avLst/>
            </a:pr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Oval 94"/>
            <p:cNvSpPr>
              <a:spLocks noChangeArrowheads="1"/>
            </p:cNvSpPr>
            <p:nvPr/>
          </p:nvSpPr>
          <p:spPr bwMode="auto">
            <a:xfrm>
              <a:off x="5002213" y="1512888"/>
              <a:ext cx="303213" cy="301625"/>
            </a:xfrm>
            <a:prstGeom prst="ellipse">
              <a:avLst/>
            </a:prstGeom>
            <a:solidFill>
              <a:srgbClr val="E5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Oval 95"/>
            <p:cNvSpPr>
              <a:spLocks noChangeArrowheads="1"/>
            </p:cNvSpPr>
            <p:nvPr/>
          </p:nvSpPr>
          <p:spPr bwMode="auto">
            <a:xfrm>
              <a:off x="5051426" y="1562100"/>
              <a:ext cx="204788" cy="203200"/>
            </a:xfrm>
            <a:prstGeom prst="ellipse">
              <a:avLst/>
            </a:prstGeom>
            <a:solidFill>
              <a:srgbClr val="CEEF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96"/>
            <p:cNvSpPr/>
            <p:nvPr/>
          </p:nvSpPr>
          <p:spPr bwMode="auto">
            <a:xfrm>
              <a:off x="5143501" y="1585913"/>
              <a:ext cx="15875" cy="79375"/>
            </a:xfrm>
            <a:custGeom>
              <a:avLst/>
              <a:gdLst>
                <a:gd name="T0" fmla="*/ 5 w 10"/>
                <a:gd name="T1" fmla="*/ 50 h 50"/>
                <a:gd name="T2" fmla="*/ 5 w 10"/>
                <a:gd name="T3" fmla="*/ 50 h 50"/>
                <a:gd name="T4" fmla="*/ 0 w 10"/>
                <a:gd name="T5" fmla="*/ 45 h 50"/>
                <a:gd name="T6" fmla="*/ 0 w 10"/>
                <a:gd name="T7" fmla="*/ 5 h 50"/>
                <a:gd name="T8" fmla="*/ 5 w 10"/>
                <a:gd name="T9" fmla="*/ 0 h 50"/>
                <a:gd name="T10" fmla="*/ 5 w 10"/>
                <a:gd name="T11" fmla="*/ 0 h 50"/>
                <a:gd name="T12" fmla="*/ 10 w 10"/>
                <a:gd name="T13" fmla="*/ 5 h 50"/>
                <a:gd name="T14" fmla="*/ 10 w 10"/>
                <a:gd name="T15" fmla="*/ 45 h 50"/>
                <a:gd name="T16" fmla="*/ 5 w 1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0">
                  <a:moveTo>
                    <a:pt x="5" y="50"/>
                  </a:moveTo>
                  <a:cubicBezTo>
                    <a:pt x="5" y="50"/>
                    <a:pt x="5" y="50"/>
                    <a:pt x="5" y="50"/>
                  </a:cubicBezTo>
                  <a:cubicBezTo>
                    <a:pt x="2" y="50"/>
                    <a:pt x="0" y="48"/>
                    <a:pt x="0" y="45"/>
                  </a:cubicBezTo>
                  <a:cubicBezTo>
                    <a:pt x="0" y="5"/>
                    <a:pt x="0" y="5"/>
                    <a:pt x="0" y="5"/>
                  </a:cubicBezTo>
                  <a:cubicBezTo>
                    <a:pt x="0" y="2"/>
                    <a:pt x="2" y="0"/>
                    <a:pt x="5" y="0"/>
                  </a:cubicBezTo>
                  <a:cubicBezTo>
                    <a:pt x="5" y="0"/>
                    <a:pt x="5" y="0"/>
                    <a:pt x="5" y="0"/>
                  </a:cubicBezTo>
                  <a:cubicBezTo>
                    <a:pt x="8" y="0"/>
                    <a:pt x="10" y="2"/>
                    <a:pt x="10" y="5"/>
                  </a:cubicBezTo>
                  <a:cubicBezTo>
                    <a:pt x="10" y="45"/>
                    <a:pt x="10" y="45"/>
                    <a:pt x="10" y="45"/>
                  </a:cubicBezTo>
                  <a:cubicBezTo>
                    <a:pt x="10" y="48"/>
                    <a:pt x="8" y="50"/>
                    <a:pt x="5" y="50"/>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97"/>
            <p:cNvSpPr/>
            <p:nvPr/>
          </p:nvSpPr>
          <p:spPr bwMode="auto">
            <a:xfrm>
              <a:off x="5143501" y="1651000"/>
              <a:ext cx="61913" cy="61913"/>
            </a:xfrm>
            <a:custGeom>
              <a:avLst/>
              <a:gdLst>
                <a:gd name="T0" fmla="*/ 37 w 39"/>
                <a:gd name="T1" fmla="*/ 37 h 39"/>
                <a:gd name="T2" fmla="*/ 37 w 39"/>
                <a:gd name="T3" fmla="*/ 37 h 39"/>
                <a:gd name="T4" fmla="*/ 30 w 39"/>
                <a:gd name="T5" fmla="*/ 37 h 39"/>
                <a:gd name="T6" fmla="*/ 2 w 39"/>
                <a:gd name="T7" fmla="*/ 9 h 39"/>
                <a:gd name="T8" fmla="*/ 2 w 39"/>
                <a:gd name="T9" fmla="*/ 2 h 39"/>
                <a:gd name="T10" fmla="*/ 2 w 39"/>
                <a:gd name="T11" fmla="*/ 2 h 39"/>
                <a:gd name="T12" fmla="*/ 9 w 39"/>
                <a:gd name="T13" fmla="*/ 2 h 39"/>
                <a:gd name="T14" fmla="*/ 37 w 39"/>
                <a:gd name="T15" fmla="*/ 30 h 39"/>
                <a:gd name="T16" fmla="*/ 37 w 39"/>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9">
                  <a:moveTo>
                    <a:pt x="37" y="37"/>
                  </a:moveTo>
                  <a:cubicBezTo>
                    <a:pt x="37" y="37"/>
                    <a:pt x="37" y="37"/>
                    <a:pt x="37" y="37"/>
                  </a:cubicBezTo>
                  <a:cubicBezTo>
                    <a:pt x="35" y="39"/>
                    <a:pt x="32" y="39"/>
                    <a:pt x="30" y="37"/>
                  </a:cubicBezTo>
                  <a:cubicBezTo>
                    <a:pt x="2" y="9"/>
                    <a:pt x="2" y="9"/>
                    <a:pt x="2" y="9"/>
                  </a:cubicBezTo>
                  <a:cubicBezTo>
                    <a:pt x="0" y="7"/>
                    <a:pt x="0" y="3"/>
                    <a:pt x="2" y="2"/>
                  </a:cubicBezTo>
                  <a:cubicBezTo>
                    <a:pt x="2" y="2"/>
                    <a:pt x="2" y="2"/>
                    <a:pt x="2" y="2"/>
                  </a:cubicBezTo>
                  <a:cubicBezTo>
                    <a:pt x="4" y="0"/>
                    <a:pt x="7" y="0"/>
                    <a:pt x="9" y="2"/>
                  </a:cubicBezTo>
                  <a:cubicBezTo>
                    <a:pt x="37" y="30"/>
                    <a:pt x="37" y="30"/>
                    <a:pt x="37" y="30"/>
                  </a:cubicBezTo>
                  <a:cubicBezTo>
                    <a:pt x="39" y="32"/>
                    <a:pt x="39" y="35"/>
                    <a:pt x="37" y="37"/>
                  </a:cubicBezTo>
                  <a:close/>
                </a:path>
              </a:pathLst>
            </a:custGeom>
            <a:solidFill>
              <a:srgbClr val="409A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98"/>
            <p:cNvSpPr>
              <a:spLocks noChangeArrowheads="1"/>
            </p:cNvSpPr>
            <p:nvPr/>
          </p:nvSpPr>
          <p:spPr bwMode="auto">
            <a:xfrm>
              <a:off x="5975351" y="17351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99"/>
            <p:cNvSpPr>
              <a:spLocks noChangeArrowheads="1"/>
            </p:cNvSpPr>
            <p:nvPr/>
          </p:nvSpPr>
          <p:spPr bwMode="auto">
            <a:xfrm>
              <a:off x="5861051" y="2184400"/>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100"/>
            <p:cNvSpPr>
              <a:spLocks noChangeArrowheads="1"/>
            </p:cNvSpPr>
            <p:nvPr/>
          </p:nvSpPr>
          <p:spPr bwMode="auto">
            <a:xfrm>
              <a:off x="5556251" y="16160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101"/>
            <p:cNvSpPr>
              <a:spLocks noChangeArrowheads="1"/>
            </p:cNvSpPr>
            <p:nvPr/>
          </p:nvSpPr>
          <p:spPr bwMode="auto">
            <a:xfrm>
              <a:off x="5389563" y="178752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102"/>
            <p:cNvSpPr>
              <a:spLocks noChangeArrowheads="1"/>
            </p:cNvSpPr>
            <p:nvPr/>
          </p:nvSpPr>
          <p:spPr bwMode="auto">
            <a:xfrm>
              <a:off x="5986463" y="24812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103"/>
            <p:cNvSpPr>
              <a:spLocks noChangeArrowheads="1"/>
            </p:cNvSpPr>
            <p:nvPr/>
          </p:nvSpPr>
          <p:spPr bwMode="auto">
            <a:xfrm>
              <a:off x="4710113" y="1690688"/>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104"/>
            <p:cNvSpPr>
              <a:spLocks noChangeArrowheads="1"/>
            </p:cNvSpPr>
            <p:nvPr/>
          </p:nvSpPr>
          <p:spPr bwMode="auto">
            <a:xfrm>
              <a:off x="4219576" y="1782763"/>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105"/>
            <p:cNvSpPr>
              <a:spLocks noChangeArrowheads="1"/>
            </p:cNvSpPr>
            <p:nvPr/>
          </p:nvSpPr>
          <p:spPr bwMode="auto">
            <a:xfrm>
              <a:off x="4321176" y="2416175"/>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106"/>
            <p:cNvSpPr>
              <a:spLocks noChangeArrowheads="1"/>
            </p:cNvSpPr>
            <p:nvPr/>
          </p:nvSpPr>
          <p:spPr bwMode="auto">
            <a:xfrm>
              <a:off x="4233863" y="2601913"/>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Freeform 107"/>
            <p:cNvSpPr/>
            <p:nvPr/>
          </p:nvSpPr>
          <p:spPr bwMode="auto">
            <a:xfrm>
              <a:off x="2527301" y="1920875"/>
              <a:ext cx="150813" cy="1331913"/>
            </a:xfrm>
            <a:custGeom>
              <a:avLst/>
              <a:gdLst>
                <a:gd name="T0" fmla="*/ 92 w 95"/>
                <a:gd name="T1" fmla="*/ 0 h 839"/>
                <a:gd name="T2" fmla="*/ 0 w 95"/>
                <a:gd name="T3" fmla="*/ 839 h 839"/>
                <a:gd name="T4" fmla="*/ 95 w 95"/>
                <a:gd name="T5" fmla="*/ 839 h 839"/>
                <a:gd name="T6" fmla="*/ 92 w 95"/>
                <a:gd name="T7" fmla="*/ 0 h 839"/>
              </a:gdLst>
              <a:ahLst/>
              <a:cxnLst>
                <a:cxn ang="0">
                  <a:pos x="T0" y="T1"/>
                </a:cxn>
                <a:cxn ang="0">
                  <a:pos x="T2" y="T3"/>
                </a:cxn>
                <a:cxn ang="0">
                  <a:pos x="T4" y="T5"/>
                </a:cxn>
                <a:cxn ang="0">
                  <a:pos x="T6" y="T7"/>
                </a:cxn>
              </a:cxnLst>
              <a:rect l="0" t="0" r="r" b="b"/>
              <a:pathLst>
                <a:path w="95" h="839">
                  <a:moveTo>
                    <a:pt x="92" y="0"/>
                  </a:moveTo>
                  <a:lnTo>
                    <a:pt x="0" y="839"/>
                  </a:lnTo>
                  <a:lnTo>
                    <a:pt x="95" y="839"/>
                  </a:lnTo>
                  <a:lnTo>
                    <a:pt x="92" y="0"/>
                  </a:ln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08"/>
            <p:cNvSpPr/>
            <p:nvPr/>
          </p:nvSpPr>
          <p:spPr bwMode="auto">
            <a:xfrm>
              <a:off x="8210551" y="725488"/>
              <a:ext cx="22225" cy="1203325"/>
            </a:xfrm>
            <a:custGeom>
              <a:avLst/>
              <a:gdLst>
                <a:gd name="T0" fmla="*/ 7 w 14"/>
                <a:gd name="T1" fmla="*/ 758 h 758"/>
                <a:gd name="T2" fmla="*/ 7 w 14"/>
                <a:gd name="T3" fmla="*/ 758 h 758"/>
                <a:gd name="T4" fmla="*/ 14 w 14"/>
                <a:gd name="T5" fmla="*/ 751 h 758"/>
                <a:gd name="T6" fmla="*/ 14 w 14"/>
                <a:gd name="T7" fmla="*/ 7 h 758"/>
                <a:gd name="T8" fmla="*/ 7 w 14"/>
                <a:gd name="T9" fmla="*/ 0 h 758"/>
                <a:gd name="T10" fmla="*/ 7 w 14"/>
                <a:gd name="T11" fmla="*/ 0 h 758"/>
                <a:gd name="T12" fmla="*/ 0 w 14"/>
                <a:gd name="T13" fmla="*/ 7 h 758"/>
                <a:gd name="T14" fmla="*/ 0 w 14"/>
                <a:gd name="T15" fmla="*/ 751 h 758"/>
                <a:gd name="T16" fmla="*/ 7 w 14"/>
                <a:gd name="T17" fmla="*/ 758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58">
                  <a:moveTo>
                    <a:pt x="7" y="758"/>
                  </a:moveTo>
                  <a:cubicBezTo>
                    <a:pt x="7" y="758"/>
                    <a:pt x="7" y="758"/>
                    <a:pt x="7" y="758"/>
                  </a:cubicBezTo>
                  <a:cubicBezTo>
                    <a:pt x="11" y="758"/>
                    <a:pt x="14" y="755"/>
                    <a:pt x="14" y="751"/>
                  </a:cubicBezTo>
                  <a:cubicBezTo>
                    <a:pt x="14" y="7"/>
                    <a:pt x="14" y="7"/>
                    <a:pt x="14" y="7"/>
                  </a:cubicBezTo>
                  <a:cubicBezTo>
                    <a:pt x="14" y="3"/>
                    <a:pt x="11" y="0"/>
                    <a:pt x="7" y="0"/>
                  </a:cubicBezTo>
                  <a:cubicBezTo>
                    <a:pt x="7" y="0"/>
                    <a:pt x="7" y="0"/>
                    <a:pt x="7" y="0"/>
                  </a:cubicBezTo>
                  <a:cubicBezTo>
                    <a:pt x="3" y="0"/>
                    <a:pt x="0" y="3"/>
                    <a:pt x="0" y="7"/>
                  </a:cubicBezTo>
                  <a:cubicBezTo>
                    <a:pt x="0" y="751"/>
                    <a:pt x="0" y="751"/>
                    <a:pt x="0" y="751"/>
                  </a:cubicBezTo>
                  <a:cubicBezTo>
                    <a:pt x="0" y="755"/>
                    <a:pt x="3" y="758"/>
                    <a:pt x="7" y="75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09"/>
            <p:cNvSpPr/>
            <p:nvPr/>
          </p:nvSpPr>
          <p:spPr bwMode="auto">
            <a:xfrm>
              <a:off x="8097838" y="847725"/>
              <a:ext cx="122238" cy="103188"/>
            </a:xfrm>
            <a:custGeom>
              <a:avLst/>
              <a:gdLst>
                <a:gd name="T0" fmla="*/ 69 w 77"/>
                <a:gd name="T1" fmla="*/ 64 h 65"/>
                <a:gd name="T2" fmla="*/ 2 w 77"/>
                <a:gd name="T3" fmla="*/ 8 h 65"/>
                <a:gd name="T4" fmla="*/ 2 w 77"/>
                <a:gd name="T5" fmla="*/ 3 h 65"/>
                <a:gd name="T6" fmla="*/ 2 w 77"/>
                <a:gd name="T7" fmla="*/ 3 h 65"/>
                <a:gd name="T8" fmla="*/ 8 w 77"/>
                <a:gd name="T9" fmla="*/ 2 h 65"/>
                <a:gd name="T10" fmla="*/ 75 w 77"/>
                <a:gd name="T11" fmla="*/ 57 h 65"/>
                <a:gd name="T12" fmla="*/ 75 w 77"/>
                <a:gd name="T13" fmla="*/ 63 h 65"/>
                <a:gd name="T14" fmla="*/ 75 w 77"/>
                <a:gd name="T15" fmla="*/ 63 h 65"/>
                <a:gd name="T16" fmla="*/ 69 w 77"/>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4"/>
                  </a:moveTo>
                  <a:cubicBezTo>
                    <a:pt x="2" y="8"/>
                    <a:pt x="2" y="8"/>
                    <a:pt x="2" y="8"/>
                  </a:cubicBezTo>
                  <a:cubicBezTo>
                    <a:pt x="1" y="7"/>
                    <a:pt x="0" y="4"/>
                    <a:pt x="2" y="3"/>
                  </a:cubicBezTo>
                  <a:cubicBezTo>
                    <a:pt x="2" y="3"/>
                    <a:pt x="2" y="3"/>
                    <a:pt x="2" y="3"/>
                  </a:cubicBezTo>
                  <a:cubicBezTo>
                    <a:pt x="3" y="1"/>
                    <a:pt x="6" y="0"/>
                    <a:pt x="8" y="2"/>
                  </a:cubicBezTo>
                  <a:cubicBezTo>
                    <a:pt x="75" y="57"/>
                    <a:pt x="75" y="57"/>
                    <a:pt x="75" y="57"/>
                  </a:cubicBezTo>
                  <a:cubicBezTo>
                    <a:pt x="76" y="59"/>
                    <a:pt x="77" y="61"/>
                    <a:pt x="75" y="63"/>
                  </a:cubicBezTo>
                  <a:cubicBezTo>
                    <a:pt x="75" y="63"/>
                    <a:pt x="75" y="63"/>
                    <a:pt x="75" y="63"/>
                  </a:cubicBezTo>
                  <a:cubicBezTo>
                    <a:pt x="74" y="65"/>
                    <a:pt x="71" y="65"/>
                    <a:pt x="69" y="64"/>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10"/>
            <p:cNvSpPr/>
            <p:nvPr/>
          </p:nvSpPr>
          <p:spPr bwMode="auto">
            <a:xfrm>
              <a:off x="7972426" y="1209675"/>
              <a:ext cx="244475" cy="122238"/>
            </a:xfrm>
            <a:custGeom>
              <a:avLst/>
              <a:gdLst>
                <a:gd name="T0" fmla="*/ 151 w 154"/>
                <a:gd name="T1" fmla="*/ 68 h 77"/>
                <a:gd name="T2" fmla="*/ 6 w 154"/>
                <a:gd name="T3" fmla="*/ 1 h 77"/>
                <a:gd name="T4" fmla="*/ 1 w 154"/>
                <a:gd name="T5" fmla="*/ 3 h 77"/>
                <a:gd name="T6" fmla="*/ 1 w 154"/>
                <a:gd name="T7" fmla="*/ 3 h 77"/>
                <a:gd name="T8" fmla="*/ 3 w 154"/>
                <a:gd name="T9" fmla="*/ 8 h 77"/>
                <a:gd name="T10" fmla="*/ 147 w 154"/>
                <a:gd name="T11" fmla="*/ 76 h 77"/>
                <a:gd name="T12" fmla="*/ 153 w 154"/>
                <a:gd name="T13" fmla="*/ 74 h 77"/>
                <a:gd name="T14" fmla="*/ 153 w 154"/>
                <a:gd name="T15" fmla="*/ 74 h 77"/>
                <a:gd name="T16" fmla="*/ 151 w 154"/>
                <a:gd name="T17"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77">
                  <a:moveTo>
                    <a:pt x="151" y="68"/>
                  </a:moveTo>
                  <a:cubicBezTo>
                    <a:pt x="6" y="1"/>
                    <a:pt x="6" y="1"/>
                    <a:pt x="6" y="1"/>
                  </a:cubicBezTo>
                  <a:cubicBezTo>
                    <a:pt x="4" y="0"/>
                    <a:pt x="2" y="1"/>
                    <a:pt x="1" y="3"/>
                  </a:cubicBezTo>
                  <a:cubicBezTo>
                    <a:pt x="1" y="3"/>
                    <a:pt x="1" y="3"/>
                    <a:pt x="1" y="3"/>
                  </a:cubicBezTo>
                  <a:cubicBezTo>
                    <a:pt x="0" y="5"/>
                    <a:pt x="1" y="7"/>
                    <a:pt x="3" y="8"/>
                  </a:cubicBezTo>
                  <a:cubicBezTo>
                    <a:pt x="147" y="76"/>
                    <a:pt x="147" y="76"/>
                    <a:pt x="147" y="76"/>
                  </a:cubicBezTo>
                  <a:cubicBezTo>
                    <a:pt x="149" y="77"/>
                    <a:pt x="152" y="76"/>
                    <a:pt x="153" y="74"/>
                  </a:cubicBezTo>
                  <a:cubicBezTo>
                    <a:pt x="153" y="74"/>
                    <a:pt x="153" y="74"/>
                    <a:pt x="153" y="74"/>
                  </a:cubicBezTo>
                  <a:cubicBezTo>
                    <a:pt x="154" y="72"/>
                    <a:pt x="153" y="69"/>
                    <a:pt x="151" y="68"/>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11"/>
            <p:cNvSpPr/>
            <p:nvPr/>
          </p:nvSpPr>
          <p:spPr bwMode="auto">
            <a:xfrm>
              <a:off x="8210551" y="1020763"/>
              <a:ext cx="153988" cy="131763"/>
            </a:xfrm>
            <a:custGeom>
              <a:avLst/>
              <a:gdLst>
                <a:gd name="T0" fmla="*/ 2 w 97"/>
                <a:gd name="T1" fmla="*/ 75 h 83"/>
                <a:gd name="T2" fmla="*/ 89 w 97"/>
                <a:gd name="T3" fmla="*/ 2 h 83"/>
                <a:gd name="T4" fmla="*/ 95 w 97"/>
                <a:gd name="T5" fmla="*/ 2 h 83"/>
                <a:gd name="T6" fmla="*/ 95 w 97"/>
                <a:gd name="T7" fmla="*/ 2 h 83"/>
                <a:gd name="T8" fmla="*/ 95 w 97"/>
                <a:gd name="T9" fmla="*/ 8 h 83"/>
                <a:gd name="T10" fmla="*/ 8 w 97"/>
                <a:gd name="T11" fmla="*/ 82 h 83"/>
                <a:gd name="T12" fmla="*/ 2 w 97"/>
                <a:gd name="T13" fmla="*/ 81 h 83"/>
                <a:gd name="T14" fmla="*/ 2 w 97"/>
                <a:gd name="T15" fmla="*/ 81 h 83"/>
                <a:gd name="T16" fmla="*/ 2 w 97"/>
                <a:gd name="T17" fmla="*/ 7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83">
                  <a:moveTo>
                    <a:pt x="2" y="75"/>
                  </a:moveTo>
                  <a:cubicBezTo>
                    <a:pt x="89" y="2"/>
                    <a:pt x="89" y="2"/>
                    <a:pt x="89" y="2"/>
                  </a:cubicBezTo>
                  <a:cubicBezTo>
                    <a:pt x="91" y="0"/>
                    <a:pt x="94" y="0"/>
                    <a:pt x="95" y="2"/>
                  </a:cubicBezTo>
                  <a:cubicBezTo>
                    <a:pt x="95" y="2"/>
                    <a:pt x="95" y="2"/>
                    <a:pt x="95" y="2"/>
                  </a:cubicBezTo>
                  <a:cubicBezTo>
                    <a:pt x="97" y="4"/>
                    <a:pt x="96" y="6"/>
                    <a:pt x="95" y="8"/>
                  </a:cubicBezTo>
                  <a:cubicBezTo>
                    <a:pt x="8" y="82"/>
                    <a:pt x="8" y="82"/>
                    <a:pt x="8" y="82"/>
                  </a:cubicBezTo>
                  <a:cubicBezTo>
                    <a:pt x="6" y="83"/>
                    <a:pt x="3" y="83"/>
                    <a:pt x="2" y="81"/>
                  </a:cubicBezTo>
                  <a:cubicBezTo>
                    <a:pt x="2" y="81"/>
                    <a:pt x="2" y="81"/>
                    <a:pt x="2" y="81"/>
                  </a:cubicBezTo>
                  <a:cubicBezTo>
                    <a:pt x="0" y="80"/>
                    <a:pt x="0" y="77"/>
                    <a:pt x="2" y="75"/>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12"/>
            <p:cNvSpPr/>
            <p:nvPr/>
          </p:nvSpPr>
          <p:spPr bwMode="auto">
            <a:xfrm>
              <a:off x="8215313" y="1343025"/>
              <a:ext cx="304800" cy="142875"/>
            </a:xfrm>
            <a:custGeom>
              <a:avLst/>
              <a:gdLst>
                <a:gd name="T0" fmla="*/ 3 w 192"/>
                <a:gd name="T1" fmla="*/ 80 h 90"/>
                <a:gd name="T2" fmla="*/ 185 w 192"/>
                <a:gd name="T3" fmla="*/ 1 h 90"/>
                <a:gd name="T4" fmla="*/ 191 w 192"/>
                <a:gd name="T5" fmla="*/ 3 h 90"/>
                <a:gd name="T6" fmla="*/ 191 w 192"/>
                <a:gd name="T7" fmla="*/ 5 h 90"/>
                <a:gd name="T8" fmla="*/ 189 w 192"/>
                <a:gd name="T9" fmla="*/ 10 h 90"/>
                <a:gd name="T10" fmla="*/ 7 w 192"/>
                <a:gd name="T11" fmla="*/ 89 h 90"/>
                <a:gd name="T12" fmla="*/ 1 w 192"/>
                <a:gd name="T13" fmla="*/ 87 h 90"/>
                <a:gd name="T14" fmla="*/ 0 w 192"/>
                <a:gd name="T15" fmla="*/ 85 h 90"/>
                <a:gd name="T16" fmla="*/ 3 w 192"/>
                <a:gd name="T17" fmla="*/ 8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90">
                  <a:moveTo>
                    <a:pt x="3" y="80"/>
                  </a:moveTo>
                  <a:cubicBezTo>
                    <a:pt x="185" y="1"/>
                    <a:pt x="185" y="1"/>
                    <a:pt x="185" y="1"/>
                  </a:cubicBezTo>
                  <a:cubicBezTo>
                    <a:pt x="187" y="0"/>
                    <a:pt x="190" y="1"/>
                    <a:pt x="191" y="3"/>
                  </a:cubicBezTo>
                  <a:cubicBezTo>
                    <a:pt x="191" y="5"/>
                    <a:pt x="191" y="5"/>
                    <a:pt x="191" y="5"/>
                  </a:cubicBezTo>
                  <a:cubicBezTo>
                    <a:pt x="192" y="7"/>
                    <a:pt x="191" y="9"/>
                    <a:pt x="189" y="10"/>
                  </a:cubicBezTo>
                  <a:cubicBezTo>
                    <a:pt x="7" y="89"/>
                    <a:pt x="7" y="89"/>
                    <a:pt x="7" y="89"/>
                  </a:cubicBezTo>
                  <a:cubicBezTo>
                    <a:pt x="4" y="90"/>
                    <a:pt x="2" y="89"/>
                    <a:pt x="1" y="87"/>
                  </a:cubicBezTo>
                  <a:cubicBezTo>
                    <a:pt x="0" y="85"/>
                    <a:pt x="0" y="85"/>
                    <a:pt x="0" y="85"/>
                  </a:cubicBezTo>
                  <a:cubicBezTo>
                    <a:pt x="0" y="83"/>
                    <a:pt x="1" y="81"/>
                    <a:pt x="3" y="8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13"/>
            <p:cNvSpPr/>
            <p:nvPr/>
          </p:nvSpPr>
          <p:spPr bwMode="auto">
            <a:xfrm>
              <a:off x="7885113" y="1244600"/>
              <a:ext cx="873125" cy="738188"/>
            </a:xfrm>
            <a:custGeom>
              <a:avLst/>
              <a:gdLst>
                <a:gd name="T0" fmla="*/ 550 w 550"/>
                <a:gd name="T1" fmla="*/ 0 h 465"/>
                <a:gd name="T2" fmla="*/ 129 w 550"/>
                <a:gd name="T3" fmla="*/ 268 h 465"/>
                <a:gd name="T4" fmla="*/ 143 w 550"/>
                <a:gd name="T5" fmla="*/ 438 h 465"/>
                <a:gd name="T6" fmla="*/ 366 w 550"/>
                <a:gd name="T7" fmla="*/ 441 h 465"/>
                <a:gd name="T8" fmla="*/ 550 w 550"/>
                <a:gd name="T9" fmla="*/ 0 h 465"/>
              </a:gdLst>
              <a:ahLst/>
              <a:cxnLst>
                <a:cxn ang="0">
                  <a:pos x="T0" y="T1"/>
                </a:cxn>
                <a:cxn ang="0">
                  <a:pos x="T2" y="T3"/>
                </a:cxn>
                <a:cxn ang="0">
                  <a:pos x="T4" y="T5"/>
                </a:cxn>
                <a:cxn ang="0">
                  <a:pos x="T6" y="T7"/>
                </a:cxn>
                <a:cxn ang="0">
                  <a:pos x="T8" y="T9"/>
                </a:cxn>
              </a:cxnLst>
              <a:rect l="0" t="0" r="r" b="b"/>
              <a:pathLst>
                <a:path w="550" h="465">
                  <a:moveTo>
                    <a:pt x="550" y="0"/>
                  </a:moveTo>
                  <a:cubicBezTo>
                    <a:pt x="550" y="0"/>
                    <a:pt x="258" y="71"/>
                    <a:pt x="129" y="268"/>
                  </a:cubicBezTo>
                  <a:cubicBezTo>
                    <a:pt x="0" y="465"/>
                    <a:pt x="138" y="438"/>
                    <a:pt x="143" y="438"/>
                  </a:cubicBezTo>
                  <a:cubicBezTo>
                    <a:pt x="148" y="438"/>
                    <a:pt x="364" y="448"/>
                    <a:pt x="366" y="441"/>
                  </a:cubicBezTo>
                  <a:cubicBezTo>
                    <a:pt x="367" y="435"/>
                    <a:pt x="550" y="0"/>
                    <a:pt x="550" y="0"/>
                  </a:cubicBezTo>
                  <a:close/>
                </a:path>
              </a:pathLst>
            </a:custGeom>
            <a:solidFill>
              <a:srgbClr val="C854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14"/>
            <p:cNvSpPr/>
            <p:nvPr/>
          </p:nvSpPr>
          <p:spPr bwMode="auto">
            <a:xfrm>
              <a:off x="7564438" y="1206500"/>
              <a:ext cx="4162425" cy="2503488"/>
            </a:xfrm>
            <a:custGeom>
              <a:avLst/>
              <a:gdLst>
                <a:gd name="T0" fmla="*/ 2205 w 2623"/>
                <a:gd name="T1" fmla="*/ 929 h 1577"/>
                <a:gd name="T2" fmla="*/ 1764 w 2623"/>
                <a:gd name="T3" fmla="*/ 546 h 1577"/>
                <a:gd name="T4" fmla="*/ 1721 w 2623"/>
                <a:gd name="T5" fmla="*/ 548 h 1577"/>
                <a:gd name="T6" fmla="*/ 1374 w 2623"/>
                <a:gd name="T7" fmla="*/ 382 h 1577"/>
                <a:gd name="T8" fmla="*/ 1339 w 2623"/>
                <a:gd name="T9" fmla="*/ 384 h 1577"/>
                <a:gd name="T10" fmla="*/ 898 w 2623"/>
                <a:gd name="T11" fmla="*/ 0 h 1577"/>
                <a:gd name="T12" fmla="*/ 453 w 2623"/>
                <a:gd name="T13" fmla="*/ 445 h 1577"/>
                <a:gd name="T14" fmla="*/ 466 w 2623"/>
                <a:gd name="T15" fmla="*/ 552 h 1577"/>
                <a:gd name="T16" fmla="*/ 0 w 2623"/>
                <a:gd name="T17" fmla="*/ 1284 h 1577"/>
                <a:gd name="T18" fmla="*/ 55 w 2623"/>
                <a:gd name="T19" fmla="*/ 1577 h 1577"/>
                <a:gd name="T20" fmla="*/ 2574 w 2623"/>
                <a:gd name="T21" fmla="*/ 1577 h 1577"/>
                <a:gd name="T22" fmla="*/ 2623 w 2623"/>
                <a:gd name="T23" fmla="*/ 1374 h 1577"/>
                <a:gd name="T24" fmla="*/ 2205 w 2623"/>
                <a:gd name="T25" fmla="*/ 929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1577">
                  <a:moveTo>
                    <a:pt x="2205" y="929"/>
                  </a:moveTo>
                  <a:cubicBezTo>
                    <a:pt x="2175" y="713"/>
                    <a:pt x="1989" y="546"/>
                    <a:pt x="1764" y="546"/>
                  </a:cubicBezTo>
                  <a:cubicBezTo>
                    <a:pt x="1750" y="546"/>
                    <a:pt x="1735" y="547"/>
                    <a:pt x="1721" y="548"/>
                  </a:cubicBezTo>
                  <a:cubicBezTo>
                    <a:pt x="1639" y="447"/>
                    <a:pt x="1514" y="382"/>
                    <a:pt x="1374" y="382"/>
                  </a:cubicBezTo>
                  <a:cubicBezTo>
                    <a:pt x="1362" y="382"/>
                    <a:pt x="1350" y="383"/>
                    <a:pt x="1339" y="384"/>
                  </a:cubicBezTo>
                  <a:cubicBezTo>
                    <a:pt x="1309" y="167"/>
                    <a:pt x="1123" y="0"/>
                    <a:pt x="898" y="0"/>
                  </a:cubicBezTo>
                  <a:cubicBezTo>
                    <a:pt x="652" y="0"/>
                    <a:pt x="453" y="199"/>
                    <a:pt x="453" y="445"/>
                  </a:cubicBezTo>
                  <a:cubicBezTo>
                    <a:pt x="453" y="482"/>
                    <a:pt x="457" y="517"/>
                    <a:pt x="466" y="552"/>
                  </a:cubicBezTo>
                  <a:cubicBezTo>
                    <a:pt x="191" y="681"/>
                    <a:pt x="0" y="960"/>
                    <a:pt x="0" y="1284"/>
                  </a:cubicBezTo>
                  <a:cubicBezTo>
                    <a:pt x="0" y="1387"/>
                    <a:pt x="20" y="1486"/>
                    <a:pt x="55" y="1577"/>
                  </a:cubicBezTo>
                  <a:cubicBezTo>
                    <a:pt x="2574" y="1577"/>
                    <a:pt x="2574" y="1577"/>
                    <a:pt x="2574" y="1577"/>
                  </a:cubicBezTo>
                  <a:cubicBezTo>
                    <a:pt x="2605" y="1516"/>
                    <a:pt x="2623" y="1447"/>
                    <a:pt x="2623" y="1374"/>
                  </a:cubicBezTo>
                  <a:cubicBezTo>
                    <a:pt x="2623" y="1137"/>
                    <a:pt x="2438" y="943"/>
                    <a:pt x="2205" y="929"/>
                  </a:cubicBezTo>
                  <a:close/>
                </a:path>
              </a:pathLst>
            </a:custGeom>
            <a:solidFill>
              <a:srgbClr val="92EB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15"/>
            <p:cNvSpPr/>
            <p:nvPr/>
          </p:nvSpPr>
          <p:spPr bwMode="auto">
            <a:xfrm>
              <a:off x="9145588" y="2000250"/>
              <a:ext cx="28575" cy="1295400"/>
            </a:xfrm>
            <a:custGeom>
              <a:avLst/>
              <a:gdLst>
                <a:gd name="T0" fmla="*/ 9 w 18"/>
                <a:gd name="T1" fmla="*/ 816 h 816"/>
                <a:gd name="T2" fmla="*/ 9 w 18"/>
                <a:gd name="T3" fmla="*/ 816 h 816"/>
                <a:gd name="T4" fmla="*/ 18 w 18"/>
                <a:gd name="T5" fmla="*/ 807 h 816"/>
                <a:gd name="T6" fmla="*/ 18 w 18"/>
                <a:gd name="T7" fmla="*/ 9 h 816"/>
                <a:gd name="T8" fmla="*/ 9 w 18"/>
                <a:gd name="T9" fmla="*/ 0 h 816"/>
                <a:gd name="T10" fmla="*/ 9 w 18"/>
                <a:gd name="T11" fmla="*/ 0 h 816"/>
                <a:gd name="T12" fmla="*/ 0 w 18"/>
                <a:gd name="T13" fmla="*/ 9 h 816"/>
                <a:gd name="T14" fmla="*/ 0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14" y="816"/>
                    <a:pt x="18" y="812"/>
                    <a:pt x="18" y="807"/>
                  </a:cubicBezTo>
                  <a:cubicBezTo>
                    <a:pt x="18" y="9"/>
                    <a:pt x="18" y="9"/>
                    <a:pt x="18" y="9"/>
                  </a:cubicBezTo>
                  <a:cubicBezTo>
                    <a:pt x="18" y="4"/>
                    <a:pt x="14" y="0"/>
                    <a:pt x="9" y="0"/>
                  </a:cubicBezTo>
                  <a:cubicBezTo>
                    <a:pt x="9" y="0"/>
                    <a:pt x="9" y="0"/>
                    <a:pt x="9" y="0"/>
                  </a:cubicBezTo>
                  <a:cubicBezTo>
                    <a:pt x="4" y="0"/>
                    <a:pt x="0" y="4"/>
                    <a:pt x="0" y="9"/>
                  </a:cubicBezTo>
                  <a:cubicBezTo>
                    <a:pt x="0" y="807"/>
                    <a:pt x="0" y="807"/>
                    <a:pt x="0" y="807"/>
                  </a:cubicBezTo>
                  <a:cubicBezTo>
                    <a:pt x="0" y="812"/>
                    <a:pt x="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16"/>
            <p:cNvSpPr/>
            <p:nvPr/>
          </p:nvSpPr>
          <p:spPr bwMode="auto">
            <a:xfrm>
              <a:off x="8997951" y="2162175"/>
              <a:ext cx="158750" cy="133350"/>
            </a:xfrm>
            <a:custGeom>
              <a:avLst/>
              <a:gdLst>
                <a:gd name="T0" fmla="*/ 91 w 100"/>
                <a:gd name="T1" fmla="*/ 82 h 84"/>
                <a:gd name="T2" fmla="*/ 3 w 100"/>
                <a:gd name="T3" fmla="*/ 10 h 84"/>
                <a:gd name="T4" fmla="*/ 2 w 100"/>
                <a:gd name="T5" fmla="*/ 2 h 84"/>
                <a:gd name="T6" fmla="*/ 2 w 100"/>
                <a:gd name="T7" fmla="*/ 2 h 84"/>
                <a:gd name="T8" fmla="*/ 10 w 100"/>
                <a:gd name="T9" fmla="*/ 1 h 84"/>
                <a:gd name="T10" fmla="*/ 98 w 100"/>
                <a:gd name="T11" fmla="*/ 74 h 84"/>
                <a:gd name="T12" fmla="*/ 98 w 100"/>
                <a:gd name="T13" fmla="*/ 81 h 84"/>
                <a:gd name="T14" fmla="*/ 98 w 100"/>
                <a:gd name="T15" fmla="*/ 81 h 84"/>
                <a:gd name="T16" fmla="*/ 91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91" y="82"/>
                  </a:moveTo>
                  <a:cubicBezTo>
                    <a:pt x="3" y="10"/>
                    <a:pt x="3" y="10"/>
                    <a:pt x="3" y="10"/>
                  </a:cubicBezTo>
                  <a:cubicBezTo>
                    <a:pt x="1" y="8"/>
                    <a:pt x="0" y="5"/>
                    <a:pt x="2" y="2"/>
                  </a:cubicBezTo>
                  <a:cubicBezTo>
                    <a:pt x="2" y="2"/>
                    <a:pt x="2" y="2"/>
                    <a:pt x="2" y="2"/>
                  </a:cubicBezTo>
                  <a:cubicBezTo>
                    <a:pt x="4" y="0"/>
                    <a:pt x="8" y="0"/>
                    <a:pt x="10" y="1"/>
                  </a:cubicBezTo>
                  <a:cubicBezTo>
                    <a:pt x="98" y="74"/>
                    <a:pt x="98" y="74"/>
                    <a:pt x="98" y="74"/>
                  </a:cubicBezTo>
                  <a:cubicBezTo>
                    <a:pt x="100" y="75"/>
                    <a:pt x="100" y="79"/>
                    <a:pt x="98" y="81"/>
                  </a:cubicBezTo>
                  <a:cubicBezTo>
                    <a:pt x="98" y="81"/>
                    <a:pt x="98" y="81"/>
                    <a:pt x="98" y="81"/>
                  </a:cubicBezTo>
                  <a:cubicBezTo>
                    <a:pt x="96" y="84"/>
                    <a:pt x="93" y="84"/>
                    <a:pt x="91"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17"/>
            <p:cNvSpPr/>
            <p:nvPr/>
          </p:nvSpPr>
          <p:spPr bwMode="auto">
            <a:xfrm>
              <a:off x="9048751" y="2646363"/>
              <a:ext cx="109538" cy="176213"/>
            </a:xfrm>
            <a:custGeom>
              <a:avLst/>
              <a:gdLst>
                <a:gd name="T0" fmla="*/ 58 w 69"/>
                <a:gd name="T1" fmla="*/ 107 h 111"/>
                <a:gd name="T2" fmla="*/ 1 w 69"/>
                <a:gd name="T3" fmla="*/ 9 h 111"/>
                <a:gd name="T4" fmla="*/ 3 w 69"/>
                <a:gd name="T5" fmla="*/ 2 h 111"/>
                <a:gd name="T6" fmla="*/ 3 w 69"/>
                <a:gd name="T7" fmla="*/ 2 h 111"/>
                <a:gd name="T8" fmla="*/ 11 w 69"/>
                <a:gd name="T9" fmla="*/ 4 h 111"/>
                <a:gd name="T10" fmla="*/ 67 w 69"/>
                <a:gd name="T11" fmla="*/ 102 h 111"/>
                <a:gd name="T12" fmla="*/ 65 w 69"/>
                <a:gd name="T13" fmla="*/ 109 h 111"/>
                <a:gd name="T14" fmla="*/ 65 w 69"/>
                <a:gd name="T15" fmla="*/ 109 h 111"/>
                <a:gd name="T16" fmla="*/ 58 w 69"/>
                <a:gd name="T17"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1">
                  <a:moveTo>
                    <a:pt x="58" y="107"/>
                  </a:moveTo>
                  <a:cubicBezTo>
                    <a:pt x="1" y="9"/>
                    <a:pt x="1" y="9"/>
                    <a:pt x="1" y="9"/>
                  </a:cubicBezTo>
                  <a:cubicBezTo>
                    <a:pt x="0" y="6"/>
                    <a:pt x="1" y="3"/>
                    <a:pt x="3" y="2"/>
                  </a:cubicBezTo>
                  <a:cubicBezTo>
                    <a:pt x="3" y="2"/>
                    <a:pt x="3" y="2"/>
                    <a:pt x="3" y="2"/>
                  </a:cubicBezTo>
                  <a:cubicBezTo>
                    <a:pt x="6" y="0"/>
                    <a:pt x="9" y="1"/>
                    <a:pt x="11" y="4"/>
                  </a:cubicBezTo>
                  <a:cubicBezTo>
                    <a:pt x="67" y="102"/>
                    <a:pt x="67" y="102"/>
                    <a:pt x="67" y="102"/>
                  </a:cubicBezTo>
                  <a:cubicBezTo>
                    <a:pt x="69" y="104"/>
                    <a:pt x="68" y="108"/>
                    <a:pt x="65" y="109"/>
                  </a:cubicBezTo>
                  <a:cubicBezTo>
                    <a:pt x="65" y="109"/>
                    <a:pt x="65" y="109"/>
                    <a:pt x="65" y="109"/>
                  </a:cubicBezTo>
                  <a:cubicBezTo>
                    <a:pt x="63" y="111"/>
                    <a:pt x="59" y="110"/>
                    <a:pt x="58" y="107"/>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18"/>
            <p:cNvSpPr/>
            <p:nvPr/>
          </p:nvSpPr>
          <p:spPr bwMode="auto">
            <a:xfrm>
              <a:off x="9145588" y="2387600"/>
              <a:ext cx="200025" cy="171450"/>
            </a:xfrm>
            <a:custGeom>
              <a:avLst/>
              <a:gdLst>
                <a:gd name="T0" fmla="*/ 3 w 126"/>
                <a:gd name="T1" fmla="*/ 98 h 108"/>
                <a:gd name="T2" fmla="*/ 116 w 126"/>
                <a:gd name="T3" fmla="*/ 1 h 108"/>
                <a:gd name="T4" fmla="*/ 124 w 126"/>
                <a:gd name="T5" fmla="*/ 2 h 108"/>
                <a:gd name="T6" fmla="*/ 124 w 126"/>
                <a:gd name="T7" fmla="*/ 2 h 108"/>
                <a:gd name="T8" fmla="*/ 124 w 126"/>
                <a:gd name="T9" fmla="*/ 10 h 108"/>
                <a:gd name="T10" fmla="*/ 10 w 126"/>
                <a:gd name="T11" fmla="*/ 106 h 108"/>
                <a:gd name="T12" fmla="*/ 2 w 126"/>
                <a:gd name="T13" fmla="*/ 106 h 108"/>
                <a:gd name="T14" fmla="*/ 2 w 126"/>
                <a:gd name="T15" fmla="*/ 106 h 108"/>
                <a:gd name="T16" fmla="*/ 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3" y="98"/>
                  </a:moveTo>
                  <a:cubicBezTo>
                    <a:pt x="116" y="1"/>
                    <a:pt x="116" y="1"/>
                    <a:pt x="116" y="1"/>
                  </a:cubicBezTo>
                  <a:cubicBezTo>
                    <a:pt x="119" y="0"/>
                    <a:pt x="122" y="0"/>
                    <a:pt x="124" y="2"/>
                  </a:cubicBezTo>
                  <a:cubicBezTo>
                    <a:pt x="124" y="2"/>
                    <a:pt x="124" y="2"/>
                    <a:pt x="124" y="2"/>
                  </a:cubicBezTo>
                  <a:cubicBezTo>
                    <a:pt x="126" y="4"/>
                    <a:pt x="126" y="8"/>
                    <a:pt x="124" y="10"/>
                  </a:cubicBezTo>
                  <a:cubicBezTo>
                    <a:pt x="10" y="106"/>
                    <a:pt x="10" y="106"/>
                    <a:pt x="10" y="106"/>
                  </a:cubicBezTo>
                  <a:cubicBezTo>
                    <a:pt x="7" y="108"/>
                    <a:pt x="4" y="108"/>
                    <a:pt x="2" y="106"/>
                  </a:cubicBezTo>
                  <a:cubicBezTo>
                    <a:pt x="2" y="106"/>
                    <a:pt x="2" y="106"/>
                    <a:pt x="2" y="106"/>
                  </a:cubicBezTo>
                  <a:cubicBezTo>
                    <a:pt x="0" y="103"/>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19"/>
            <p:cNvSpPr/>
            <p:nvPr/>
          </p:nvSpPr>
          <p:spPr bwMode="auto">
            <a:xfrm>
              <a:off x="9145588" y="2892425"/>
              <a:ext cx="200025" cy="173038"/>
            </a:xfrm>
            <a:custGeom>
              <a:avLst/>
              <a:gdLst>
                <a:gd name="T0" fmla="*/ 3 w 126"/>
                <a:gd name="T1" fmla="*/ 98 h 109"/>
                <a:gd name="T2" fmla="*/ 116 w 126"/>
                <a:gd name="T3" fmla="*/ 2 h 109"/>
                <a:gd name="T4" fmla="*/ 124 w 126"/>
                <a:gd name="T5" fmla="*/ 2 h 109"/>
                <a:gd name="T6" fmla="*/ 124 w 126"/>
                <a:gd name="T7" fmla="*/ 2 h 109"/>
                <a:gd name="T8" fmla="*/ 124 w 126"/>
                <a:gd name="T9" fmla="*/ 10 h 109"/>
                <a:gd name="T10" fmla="*/ 10 w 126"/>
                <a:gd name="T11" fmla="*/ 107 h 109"/>
                <a:gd name="T12" fmla="*/ 2 w 126"/>
                <a:gd name="T13" fmla="*/ 106 h 109"/>
                <a:gd name="T14" fmla="*/ 2 w 126"/>
                <a:gd name="T15" fmla="*/ 106 h 109"/>
                <a:gd name="T16" fmla="*/ 3 w 126"/>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9">
                  <a:moveTo>
                    <a:pt x="3" y="98"/>
                  </a:moveTo>
                  <a:cubicBezTo>
                    <a:pt x="116" y="2"/>
                    <a:pt x="116" y="2"/>
                    <a:pt x="116" y="2"/>
                  </a:cubicBezTo>
                  <a:cubicBezTo>
                    <a:pt x="119" y="0"/>
                    <a:pt x="122" y="0"/>
                    <a:pt x="124" y="2"/>
                  </a:cubicBezTo>
                  <a:cubicBezTo>
                    <a:pt x="124" y="2"/>
                    <a:pt x="124" y="2"/>
                    <a:pt x="124" y="2"/>
                  </a:cubicBezTo>
                  <a:cubicBezTo>
                    <a:pt x="126" y="5"/>
                    <a:pt x="126" y="8"/>
                    <a:pt x="124" y="10"/>
                  </a:cubicBezTo>
                  <a:cubicBezTo>
                    <a:pt x="10" y="107"/>
                    <a:pt x="10" y="107"/>
                    <a:pt x="10" y="107"/>
                  </a:cubicBezTo>
                  <a:cubicBezTo>
                    <a:pt x="7" y="109"/>
                    <a:pt x="4" y="108"/>
                    <a:pt x="2" y="106"/>
                  </a:cubicBezTo>
                  <a:cubicBezTo>
                    <a:pt x="2" y="106"/>
                    <a:pt x="2" y="106"/>
                    <a:pt x="2" y="106"/>
                  </a:cubicBezTo>
                  <a:cubicBezTo>
                    <a:pt x="0" y="104"/>
                    <a:pt x="0" y="100"/>
                    <a:pt x="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20"/>
            <p:cNvSpPr/>
            <p:nvPr/>
          </p:nvSpPr>
          <p:spPr bwMode="auto">
            <a:xfrm>
              <a:off x="9936163" y="2357438"/>
              <a:ext cx="28575" cy="1295400"/>
            </a:xfrm>
            <a:custGeom>
              <a:avLst/>
              <a:gdLst>
                <a:gd name="T0" fmla="*/ 9 w 18"/>
                <a:gd name="T1" fmla="*/ 816 h 816"/>
                <a:gd name="T2" fmla="*/ 9 w 18"/>
                <a:gd name="T3" fmla="*/ 816 h 816"/>
                <a:gd name="T4" fmla="*/ 0 w 18"/>
                <a:gd name="T5" fmla="*/ 807 h 816"/>
                <a:gd name="T6" fmla="*/ 0 w 18"/>
                <a:gd name="T7" fmla="*/ 10 h 816"/>
                <a:gd name="T8" fmla="*/ 9 w 18"/>
                <a:gd name="T9" fmla="*/ 0 h 816"/>
                <a:gd name="T10" fmla="*/ 9 w 18"/>
                <a:gd name="T11" fmla="*/ 0 h 816"/>
                <a:gd name="T12" fmla="*/ 18 w 18"/>
                <a:gd name="T13" fmla="*/ 10 h 816"/>
                <a:gd name="T14" fmla="*/ 18 w 18"/>
                <a:gd name="T15" fmla="*/ 807 h 816"/>
                <a:gd name="T16" fmla="*/ 9 w 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816">
                  <a:moveTo>
                    <a:pt x="9" y="816"/>
                  </a:moveTo>
                  <a:cubicBezTo>
                    <a:pt x="9" y="816"/>
                    <a:pt x="9" y="816"/>
                    <a:pt x="9" y="816"/>
                  </a:cubicBezTo>
                  <a:cubicBezTo>
                    <a:pt x="4" y="816"/>
                    <a:pt x="0" y="812"/>
                    <a:pt x="0" y="807"/>
                  </a:cubicBezTo>
                  <a:cubicBezTo>
                    <a:pt x="0" y="10"/>
                    <a:pt x="0" y="10"/>
                    <a:pt x="0" y="10"/>
                  </a:cubicBezTo>
                  <a:cubicBezTo>
                    <a:pt x="0" y="5"/>
                    <a:pt x="4" y="0"/>
                    <a:pt x="9" y="0"/>
                  </a:cubicBezTo>
                  <a:cubicBezTo>
                    <a:pt x="9" y="0"/>
                    <a:pt x="9" y="0"/>
                    <a:pt x="9" y="0"/>
                  </a:cubicBezTo>
                  <a:cubicBezTo>
                    <a:pt x="14" y="0"/>
                    <a:pt x="18" y="5"/>
                    <a:pt x="18" y="10"/>
                  </a:cubicBezTo>
                  <a:cubicBezTo>
                    <a:pt x="18" y="807"/>
                    <a:pt x="18" y="807"/>
                    <a:pt x="18" y="807"/>
                  </a:cubicBezTo>
                  <a:cubicBezTo>
                    <a:pt x="18" y="812"/>
                    <a:pt x="14" y="816"/>
                    <a:pt x="9" y="816"/>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21"/>
            <p:cNvSpPr/>
            <p:nvPr/>
          </p:nvSpPr>
          <p:spPr bwMode="auto">
            <a:xfrm>
              <a:off x="9952038" y="2519363"/>
              <a:ext cx="158750" cy="133350"/>
            </a:xfrm>
            <a:custGeom>
              <a:avLst/>
              <a:gdLst>
                <a:gd name="T0" fmla="*/ 10 w 100"/>
                <a:gd name="T1" fmla="*/ 82 h 84"/>
                <a:gd name="T2" fmla="*/ 98 w 100"/>
                <a:gd name="T3" fmla="*/ 10 h 84"/>
                <a:gd name="T4" fmla="*/ 98 w 100"/>
                <a:gd name="T5" fmla="*/ 3 h 84"/>
                <a:gd name="T6" fmla="*/ 98 w 100"/>
                <a:gd name="T7" fmla="*/ 3 h 84"/>
                <a:gd name="T8" fmla="*/ 91 w 100"/>
                <a:gd name="T9" fmla="*/ 2 h 84"/>
                <a:gd name="T10" fmla="*/ 3 w 100"/>
                <a:gd name="T11" fmla="*/ 74 h 84"/>
                <a:gd name="T12" fmla="*/ 2 w 100"/>
                <a:gd name="T13" fmla="*/ 82 h 84"/>
                <a:gd name="T14" fmla="*/ 2 w 100"/>
                <a:gd name="T15" fmla="*/ 82 h 84"/>
                <a:gd name="T16" fmla="*/ 10 w 100"/>
                <a:gd name="T17" fmla="*/ 8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4">
                  <a:moveTo>
                    <a:pt x="10" y="82"/>
                  </a:moveTo>
                  <a:cubicBezTo>
                    <a:pt x="98" y="10"/>
                    <a:pt x="98" y="10"/>
                    <a:pt x="98" y="10"/>
                  </a:cubicBezTo>
                  <a:cubicBezTo>
                    <a:pt x="100" y="8"/>
                    <a:pt x="100" y="5"/>
                    <a:pt x="98" y="3"/>
                  </a:cubicBezTo>
                  <a:cubicBezTo>
                    <a:pt x="98" y="3"/>
                    <a:pt x="98" y="3"/>
                    <a:pt x="98" y="3"/>
                  </a:cubicBezTo>
                  <a:cubicBezTo>
                    <a:pt x="96" y="0"/>
                    <a:pt x="93" y="0"/>
                    <a:pt x="91" y="2"/>
                  </a:cubicBezTo>
                  <a:cubicBezTo>
                    <a:pt x="3" y="74"/>
                    <a:pt x="3" y="74"/>
                    <a:pt x="3" y="74"/>
                  </a:cubicBezTo>
                  <a:cubicBezTo>
                    <a:pt x="1" y="76"/>
                    <a:pt x="0" y="79"/>
                    <a:pt x="2" y="82"/>
                  </a:cubicBezTo>
                  <a:cubicBezTo>
                    <a:pt x="2" y="82"/>
                    <a:pt x="2" y="82"/>
                    <a:pt x="2" y="82"/>
                  </a:cubicBezTo>
                  <a:cubicBezTo>
                    <a:pt x="4" y="84"/>
                    <a:pt x="8" y="84"/>
                    <a:pt x="10" y="82"/>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22"/>
            <p:cNvSpPr/>
            <p:nvPr/>
          </p:nvSpPr>
          <p:spPr bwMode="auto">
            <a:xfrm>
              <a:off x="9763126" y="2744788"/>
              <a:ext cx="201613" cy="173038"/>
            </a:xfrm>
            <a:custGeom>
              <a:avLst/>
              <a:gdLst>
                <a:gd name="T0" fmla="*/ 124 w 127"/>
                <a:gd name="T1" fmla="*/ 98 h 109"/>
                <a:gd name="T2" fmla="*/ 10 w 127"/>
                <a:gd name="T3" fmla="*/ 2 h 109"/>
                <a:gd name="T4" fmla="*/ 2 w 127"/>
                <a:gd name="T5" fmla="*/ 3 h 109"/>
                <a:gd name="T6" fmla="*/ 2 w 127"/>
                <a:gd name="T7" fmla="*/ 3 h 109"/>
                <a:gd name="T8" fmla="*/ 3 w 127"/>
                <a:gd name="T9" fmla="*/ 10 h 109"/>
                <a:gd name="T10" fmla="*/ 117 w 127"/>
                <a:gd name="T11" fmla="*/ 107 h 109"/>
                <a:gd name="T12" fmla="*/ 125 w 127"/>
                <a:gd name="T13" fmla="*/ 106 h 109"/>
                <a:gd name="T14" fmla="*/ 125 w 127"/>
                <a:gd name="T15" fmla="*/ 106 h 109"/>
                <a:gd name="T16" fmla="*/ 124 w 127"/>
                <a:gd name="T17" fmla="*/ 9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09">
                  <a:moveTo>
                    <a:pt x="124" y="98"/>
                  </a:moveTo>
                  <a:cubicBezTo>
                    <a:pt x="10" y="2"/>
                    <a:pt x="10" y="2"/>
                    <a:pt x="10" y="2"/>
                  </a:cubicBezTo>
                  <a:cubicBezTo>
                    <a:pt x="8" y="0"/>
                    <a:pt x="4" y="0"/>
                    <a:pt x="2" y="3"/>
                  </a:cubicBezTo>
                  <a:cubicBezTo>
                    <a:pt x="2" y="3"/>
                    <a:pt x="2" y="3"/>
                    <a:pt x="2" y="3"/>
                  </a:cubicBezTo>
                  <a:cubicBezTo>
                    <a:pt x="0" y="5"/>
                    <a:pt x="1" y="8"/>
                    <a:pt x="3" y="10"/>
                  </a:cubicBezTo>
                  <a:cubicBezTo>
                    <a:pt x="117" y="107"/>
                    <a:pt x="117" y="107"/>
                    <a:pt x="117" y="107"/>
                  </a:cubicBezTo>
                  <a:cubicBezTo>
                    <a:pt x="119" y="109"/>
                    <a:pt x="123" y="108"/>
                    <a:pt x="125" y="106"/>
                  </a:cubicBezTo>
                  <a:cubicBezTo>
                    <a:pt x="125" y="106"/>
                    <a:pt x="125" y="106"/>
                    <a:pt x="125" y="106"/>
                  </a:cubicBezTo>
                  <a:cubicBezTo>
                    <a:pt x="127" y="104"/>
                    <a:pt x="126" y="100"/>
                    <a:pt x="124"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23"/>
            <p:cNvSpPr/>
            <p:nvPr/>
          </p:nvSpPr>
          <p:spPr bwMode="auto">
            <a:xfrm>
              <a:off x="10715626" y="2774950"/>
              <a:ext cx="28575" cy="525463"/>
            </a:xfrm>
            <a:custGeom>
              <a:avLst/>
              <a:gdLst>
                <a:gd name="T0" fmla="*/ 9 w 18"/>
                <a:gd name="T1" fmla="*/ 331 h 331"/>
                <a:gd name="T2" fmla="*/ 9 w 18"/>
                <a:gd name="T3" fmla="*/ 331 h 331"/>
                <a:gd name="T4" fmla="*/ 0 w 18"/>
                <a:gd name="T5" fmla="*/ 322 h 331"/>
                <a:gd name="T6" fmla="*/ 0 w 18"/>
                <a:gd name="T7" fmla="*/ 10 h 331"/>
                <a:gd name="T8" fmla="*/ 9 w 18"/>
                <a:gd name="T9" fmla="*/ 0 h 331"/>
                <a:gd name="T10" fmla="*/ 9 w 18"/>
                <a:gd name="T11" fmla="*/ 0 h 331"/>
                <a:gd name="T12" fmla="*/ 18 w 18"/>
                <a:gd name="T13" fmla="*/ 10 h 331"/>
                <a:gd name="T14" fmla="*/ 18 w 18"/>
                <a:gd name="T15" fmla="*/ 322 h 331"/>
                <a:gd name="T16" fmla="*/ 9 w 18"/>
                <a:gd name="T17"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31">
                  <a:moveTo>
                    <a:pt x="9" y="331"/>
                  </a:moveTo>
                  <a:cubicBezTo>
                    <a:pt x="9" y="331"/>
                    <a:pt x="9" y="331"/>
                    <a:pt x="9" y="331"/>
                  </a:cubicBezTo>
                  <a:cubicBezTo>
                    <a:pt x="4" y="331"/>
                    <a:pt x="0" y="327"/>
                    <a:pt x="0" y="322"/>
                  </a:cubicBezTo>
                  <a:cubicBezTo>
                    <a:pt x="0" y="10"/>
                    <a:pt x="0" y="10"/>
                    <a:pt x="0" y="10"/>
                  </a:cubicBezTo>
                  <a:cubicBezTo>
                    <a:pt x="0" y="5"/>
                    <a:pt x="4" y="0"/>
                    <a:pt x="9" y="0"/>
                  </a:cubicBezTo>
                  <a:cubicBezTo>
                    <a:pt x="9" y="0"/>
                    <a:pt x="9" y="0"/>
                    <a:pt x="9" y="0"/>
                  </a:cubicBezTo>
                  <a:cubicBezTo>
                    <a:pt x="14" y="0"/>
                    <a:pt x="18" y="5"/>
                    <a:pt x="18" y="10"/>
                  </a:cubicBezTo>
                  <a:cubicBezTo>
                    <a:pt x="18" y="322"/>
                    <a:pt x="18" y="322"/>
                    <a:pt x="18" y="322"/>
                  </a:cubicBezTo>
                  <a:cubicBezTo>
                    <a:pt x="18" y="327"/>
                    <a:pt x="14" y="331"/>
                    <a:pt x="9" y="331"/>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24"/>
            <p:cNvSpPr/>
            <p:nvPr/>
          </p:nvSpPr>
          <p:spPr bwMode="auto">
            <a:xfrm>
              <a:off x="10728326" y="2855913"/>
              <a:ext cx="158750" cy="134938"/>
            </a:xfrm>
            <a:custGeom>
              <a:avLst/>
              <a:gdLst>
                <a:gd name="T0" fmla="*/ 10 w 100"/>
                <a:gd name="T1" fmla="*/ 83 h 85"/>
                <a:gd name="T2" fmla="*/ 97 w 100"/>
                <a:gd name="T3" fmla="*/ 11 h 85"/>
                <a:gd name="T4" fmla="*/ 98 w 100"/>
                <a:gd name="T5" fmla="*/ 3 h 85"/>
                <a:gd name="T6" fmla="*/ 98 w 100"/>
                <a:gd name="T7" fmla="*/ 3 h 85"/>
                <a:gd name="T8" fmla="*/ 90 w 100"/>
                <a:gd name="T9" fmla="*/ 2 h 85"/>
                <a:gd name="T10" fmla="*/ 3 w 100"/>
                <a:gd name="T11" fmla="*/ 74 h 85"/>
                <a:gd name="T12" fmla="*/ 2 w 100"/>
                <a:gd name="T13" fmla="*/ 82 h 85"/>
                <a:gd name="T14" fmla="*/ 2 w 100"/>
                <a:gd name="T15" fmla="*/ 82 h 85"/>
                <a:gd name="T16" fmla="*/ 10 w 100"/>
                <a:gd name="T17"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85">
                  <a:moveTo>
                    <a:pt x="10" y="83"/>
                  </a:moveTo>
                  <a:cubicBezTo>
                    <a:pt x="97" y="11"/>
                    <a:pt x="97" y="11"/>
                    <a:pt x="97" y="11"/>
                  </a:cubicBezTo>
                  <a:cubicBezTo>
                    <a:pt x="100" y="9"/>
                    <a:pt x="100" y="5"/>
                    <a:pt x="98" y="3"/>
                  </a:cubicBezTo>
                  <a:cubicBezTo>
                    <a:pt x="98" y="3"/>
                    <a:pt x="98" y="3"/>
                    <a:pt x="98" y="3"/>
                  </a:cubicBezTo>
                  <a:cubicBezTo>
                    <a:pt x="96" y="1"/>
                    <a:pt x="93" y="0"/>
                    <a:pt x="90" y="2"/>
                  </a:cubicBezTo>
                  <a:cubicBezTo>
                    <a:pt x="3" y="74"/>
                    <a:pt x="3" y="74"/>
                    <a:pt x="3" y="74"/>
                  </a:cubicBezTo>
                  <a:cubicBezTo>
                    <a:pt x="1" y="76"/>
                    <a:pt x="0" y="80"/>
                    <a:pt x="2" y="82"/>
                  </a:cubicBezTo>
                  <a:cubicBezTo>
                    <a:pt x="2" y="82"/>
                    <a:pt x="2" y="82"/>
                    <a:pt x="2" y="82"/>
                  </a:cubicBezTo>
                  <a:cubicBezTo>
                    <a:pt x="4" y="84"/>
                    <a:pt x="8" y="85"/>
                    <a:pt x="10" y="8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25"/>
            <p:cNvSpPr/>
            <p:nvPr/>
          </p:nvSpPr>
          <p:spPr bwMode="auto">
            <a:xfrm>
              <a:off x="10563226" y="2994025"/>
              <a:ext cx="200025" cy="171450"/>
            </a:xfrm>
            <a:custGeom>
              <a:avLst/>
              <a:gdLst>
                <a:gd name="T0" fmla="*/ 123 w 126"/>
                <a:gd name="T1" fmla="*/ 98 h 108"/>
                <a:gd name="T2" fmla="*/ 9 w 126"/>
                <a:gd name="T3" fmla="*/ 1 h 108"/>
                <a:gd name="T4" fmla="*/ 2 w 126"/>
                <a:gd name="T5" fmla="*/ 2 h 108"/>
                <a:gd name="T6" fmla="*/ 2 w 126"/>
                <a:gd name="T7" fmla="*/ 2 h 108"/>
                <a:gd name="T8" fmla="*/ 2 w 126"/>
                <a:gd name="T9" fmla="*/ 10 h 108"/>
                <a:gd name="T10" fmla="*/ 116 w 126"/>
                <a:gd name="T11" fmla="*/ 106 h 108"/>
                <a:gd name="T12" fmla="*/ 124 w 126"/>
                <a:gd name="T13" fmla="*/ 106 h 108"/>
                <a:gd name="T14" fmla="*/ 124 w 126"/>
                <a:gd name="T15" fmla="*/ 106 h 108"/>
                <a:gd name="T16" fmla="*/ 123 w 126"/>
                <a:gd name="T17"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08">
                  <a:moveTo>
                    <a:pt x="123" y="98"/>
                  </a:moveTo>
                  <a:cubicBezTo>
                    <a:pt x="9" y="1"/>
                    <a:pt x="9" y="1"/>
                    <a:pt x="9" y="1"/>
                  </a:cubicBezTo>
                  <a:cubicBezTo>
                    <a:pt x="7" y="0"/>
                    <a:pt x="4" y="0"/>
                    <a:pt x="2" y="2"/>
                  </a:cubicBezTo>
                  <a:cubicBezTo>
                    <a:pt x="2" y="2"/>
                    <a:pt x="2" y="2"/>
                    <a:pt x="2" y="2"/>
                  </a:cubicBezTo>
                  <a:cubicBezTo>
                    <a:pt x="0" y="4"/>
                    <a:pt x="0" y="8"/>
                    <a:pt x="2" y="10"/>
                  </a:cubicBezTo>
                  <a:cubicBezTo>
                    <a:pt x="116" y="106"/>
                    <a:pt x="116" y="106"/>
                    <a:pt x="116" y="106"/>
                  </a:cubicBezTo>
                  <a:cubicBezTo>
                    <a:pt x="118" y="108"/>
                    <a:pt x="122" y="108"/>
                    <a:pt x="124" y="106"/>
                  </a:cubicBezTo>
                  <a:cubicBezTo>
                    <a:pt x="124" y="106"/>
                    <a:pt x="124" y="106"/>
                    <a:pt x="124" y="106"/>
                  </a:cubicBezTo>
                  <a:cubicBezTo>
                    <a:pt x="126" y="103"/>
                    <a:pt x="125" y="100"/>
                    <a:pt x="123" y="98"/>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Rectangle 126"/>
            <p:cNvSpPr>
              <a:spLocks noChangeArrowheads="1"/>
            </p:cNvSpPr>
            <p:nvPr/>
          </p:nvSpPr>
          <p:spPr bwMode="auto">
            <a:xfrm>
              <a:off x="6253163" y="1758950"/>
              <a:ext cx="1576388" cy="1492250"/>
            </a:xfrm>
            <a:prstGeom prst="rect">
              <a:avLst/>
            </a:prstGeom>
            <a:solidFill>
              <a:srgbClr val="CF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127"/>
            <p:cNvSpPr>
              <a:spLocks noChangeArrowheads="1"/>
            </p:cNvSpPr>
            <p:nvPr/>
          </p:nvSpPr>
          <p:spPr bwMode="auto">
            <a:xfrm>
              <a:off x="6253163" y="1874838"/>
              <a:ext cx="1576388" cy="47625"/>
            </a:xfrm>
            <a:prstGeom prst="rect">
              <a:avLst/>
            </a:prstGeom>
            <a:solidFill>
              <a:srgbClr val="70C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Freeform 128"/>
            <p:cNvSpPr/>
            <p:nvPr/>
          </p:nvSpPr>
          <p:spPr bwMode="auto">
            <a:xfrm>
              <a:off x="7829551" y="1758950"/>
              <a:ext cx="1001713" cy="1492250"/>
            </a:xfrm>
            <a:custGeom>
              <a:avLst/>
              <a:gdLst>
                <a:gd name="T0" fmla="*/ 631 w 631"/>
                <a:gd name="T1" fmla="*/ 940 h 940"/>
                <a:gd name="T2" fmla="*/ 0 w 631"/>
                <a:gd name="T3" fmla="*/ 940 h 940"/>
                <a:gd name="T4" fmla="*/ 0 w 631"/>
                <a:gd name="T5" fmla="*/ 0 h 940"/>
                <a:gd name="T6" fmla="*/ 631 w 631"/>
                <a:gd name="T7" fmla="*/ 31 h 940"/>
                <a:gd name="T8" fmla="*/ 631 w 631"/>
                <a:gd name="T9" fmla="*/ 940 h 940"/>
              </a:gdLst>
              <a:ahLst/>
              <a:cxnLst>
                <a:cxn ang="0">
                  <a:pos x="T0" y="T1"/>
                </a:cxn>
                <a:cxn ang="0">
                  <a:pos x="T2" y="T3"/>
                </a:cxn>
                <a:cxn ang="0">
                  <a:pos x="T4" y="T5"/>
                </a:cxn>
                <a:cxn ang="0">
                  <a:pos x="T6" y="T7"/>
                </a:cxn>
                <a:cxn ang="0">
                  <a:pos x="T8" y="T9"/>
                </a:cxn>
              </a:cxnLst>
              <a:rect l="0" t="0" r="r" b="b"/>
              <a:pathLst>
                <a:path w="631" h="940">
                  <a:moveTo>
                    <a:pt x="631" y="940"/>
                  </a:moveTo>
                  <a:lnTo>
                    <a:pt x="0" y="940"/>
                  </a:lnTo>
                  <a:lnTo>
                    <a:pt x="0" y="0"/>
                  </a:lnTo>
                  <a:lnTo>
                    <a:pt x="631" y="31"/>
                  </a:lnTo>
                  <a:lnTo>
                    <a:pt x="631" y="940"/>
                  </a:lnTo>
                  <a:close/>
                </a:path>
              </a:pathLst>
            </a:custGeom>
            <a:solidFill>
              <a:srgbClr val="77C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Rectangle 129"/>
            <p:cNvSpPr>
              <a:spLocks noChangeArrowheads="1"/>
            </p:cNvSpPr>
            <p:nvPr/>
          </p:nvSpPr>
          <p:spPr bwMode="auto">
            <a:xfrm>
              <a:off x="6253163" y="1758950"/>
              <a:ext cx="1657350" cy="114300"/>
            </a:xfrm>
            <a:prstGeom prst="rect">
              <a:avLst/>
            </a:prstGeom>
            <a:solidFill>
              <a:srgbClr val="E5FFF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130"/>
            <p:cNvSpPr>
              <a:spLocks noChangeArrowheads="1"/>
            </p:cNvSpPr>
            <p:nvPr/>
          </p:nvSpPr>
          <p:spPr bwMode="auto">
            <a:xfrm>
              <a:off x="7829551" y="1874838"/>
              <a:ext cx="1001713" cy="476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131"/>
            <p:cNvSpPr>
              <a:spLocks noChangeArrowheads="1"/>
            </p:cNvSpPr>
            <p:nvPr/>
          </p:nvSpPr>
          <p:spPr bwMode="auto">
            <a:xfrm>
              <a:off x="6573838" y="2047875"/>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132"/>
            <p:cNvSpPr>
              <a:spLocks noChangeArrowheads="1"/>
            </p:cNvSpPr>
            <p:nvPr/>
          </p:nvSpPr>
          <p:spPr bwMode="auto">
            <a:xfrm>
              <a:off x="6608763" y="2085975"/>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133"/>
            <p:cNvSpPr>
              <a:spLocks noChangeArrowheads="1"/>
            </p:cNvSpPr>
            <p:nvPr/>
          </p:nvSpPr>
          <p:spPr bwMode="auto">
            <a:xfrm>
              <a:off x="6691313" y="2085975"/>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134"/>
            <p:cNvSpPr>
              <a:spLocks noChangeArrowheads="1"/>
            </p:cNvSpPr>
            <p:nvPr/>
          </p:nvSpPr>
          <p:spPr bwMode="auto">
            <a:xfrm>
              <a:off x="6608763" y="220980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135"/>
            <p:cNvSpPr>
              <a:spLocks noChangeArrowheads="1"/>
            </p:cNvSpPr>
            <p:nvPr/>
          </p:nvSpPr>
          <p:spPr bwMode="auto">
            <a:xfrm>
              <a:off x="6608763" y="23844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136"/>
            <p:cNvSpPr>
              <a:spLocks noChangeArrowheads="1"/>
            </p:cNvSpPr>
            <p:nvPr/>
          </p:nvSpPr>
          <p:spPr bwMode="auto">
            <a:xfrm>
              <a:off x="8056563" y="20669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137"/>
            <p:cNvSpPr>
              <a:spLocks noChangeArrowheads="1"/>
            </p:cNvSpPr>
            <p:nvPr/>
          </p:nvSpPr>
          <p:spPr bwMode="auto">
            <a:xfrm>
              <a:off x="8088313" y="21034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138"/>
            <p:cNvSpPr>
              <a:spLocks noChangeArrowheads="1"/>
            </p:cNvSpPr>
            <p:nvPr/>
          </p:nvSpPr>
          <p:spPr bwMode="auto">
            <a:xfrm>
              <a:off x="8164513" y="21034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139"/>
            <p:cNvSpPr>
              <a:spLocks noChangeArrowheads="1"/>
            </p:cNvSpPr>
            <p:nvPr/>
          </p:nvSpPr>
          <p:spPr bwMode="auto">
            <a:xfrm>
              <a:off x="8088313" y="22161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140"/>
            <p:cNvSpPr>
              <a:spLocks noChangeArrowheads="1"/>
            </p:cNvSpPr>
            <p:nvPr/>
          </p:nvSpPr>
          <p:spPr bwMode="auto">
            <a:xfrm>
              <a:off x="8088313" y="23764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141"/>
            <p:cNvSpPr>
              <a:spLocks noChangeArrowheads="1"/>
            </p:cNvSpPr>
            <p:nvPr/>
          </p:nvSpPr>
          <p:spPr bwMode="auto">
            <a:xfrm>
              <a:off x="8467726" y="20669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142"/>
            <p:cNvSpPr>
              <a:spLocks noChangeArrowheads="1"/>
            </p:cNvSpPr>
            <p:nvPr/>
          </p:nvSpPr>
          <p:spPr bwMode="auto">
            <a:xfrm>
              <a:off x="8499476" y="21034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143"/>
            <p:cNvSpPr>
              <a:spLocks noChangeArrowheads="1"/>
            </p:cNvSpPr>
            <p:nvPr/>
          </p:nvSpPr>
          <p:spPr bwMode="auto">
            <a:xfrm>
              <a:off x="8575676" y="21034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144"/>
            <p:cNvSpPr>
              <a:spLocks noChangeArrowheads="1"/>
            </p:cNvSpPr>
            <p:nvPr/>
          </p:nvSpPr>
          <p:spPr bwMode="auto">
            <a:xfrm>
              <a:off x="8499476" y="22161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145"/>
            <p:cNvSpPr>
              <a:spLocks noChangeArrowheads="1"/>
            </p:cNvSpPr>
            <p:nvPr/>
          </p:nvSpPr>
          <p:spPr bwMode="auto">
            <a:xfrm>
              <a:off x="8499476" y="2376488"/>
              <a:ext cx="177800" cy="31750"/>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146"/>
            <p:cNvSpPr>
              <a:spLocks noChangeArrowheads="1"/>
            </p:cNvSpPr>
            <p:nvPr/>
          </p:nvSpPr>
          <p:spPr bwMode="auto">
            <a:xfrm>
              <a:off x="8056563" y="26384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147"/>
            <p:cNvSpPr>
              <a:spLocks noChangeArrowheads="1"/>
            </p:cNvSpPr>
            <p:nvPr/>
          </p:nvSpPr>
          <p:spPr bwMode="auto">
            <a:xfrm>
              <a:off x="8088313" y="26749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148"/>
            <p:cNvSpPr>
              <a:spLocks noChangeArrowheads="1"/>
            </p:cNvSpPr>
            <p:nvPr/>
          </p:nvSpPr>
          <p:spPr bwMode="auto">
            <a:xfrm>
              <a:off x="8164513" y="2674938"/>
              <a:ext cx="25400"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149"/>
            <p:cNvSpPr>
              <a:spLocks noChangeArrowheads="1"/>
            </p:cNvSpPr>
            <p:nvPr/>
          </p:nvSpPr>
          <p:spPr bwMode="auto">
            <a:xfrm>
              <a:off x="8088313" y="27876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150"/>
            <p:cNvSpPr>
              <a:spLocks noChangeArrowheads="1"/>
            </p:cNvSpPr>
            <p:nvPr/>
          </p:nvSpPr>
          <p:spPr bwMode="auto">
            <a:xfrm>
              <a:off x="8088313" y="29495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151"/>
            <p:cNvSpPr>
              <a:spLocks noChangeArrowheads="1"/>
            </p:cNvSpPr>
            <p:nvPr/>
          </p:nvSpPr>
          <p:spPr bwMode="auto">
            <a:xfrm>
              <a:off x="8467726" y="2638425"/>
              <a:ext cx="209550" cy="454025"/>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152"/>
            <p:cNvSpPr>
              <a:spLocks noChangeArrowheads="1"/>
            </p:cNvSpPr>
            <p:nvPr/>
          </p:nvSpPr>
          <p:spPr bwMode="auto">
            <a:xfrm>
              <a:off x="8499476" y="2674938"/>
              <a:ext cx="177800" cy="417513"/>
            </a:xfrm>
            <a:prstGeom prst="rect">
              <a:avLst/>
            </a:prstGeom>
            <a:solidFill>
              <a:srgbClr val="4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53"/>
            <p:cNvSpPr>
              <a:spLocks noChangeArrowheads="1"/>
            </p:cNvSpPr>
            <p:nvPr/>
          </p:nvSpPr>
          <p:spPr bwMode="auto">
            <a:xfrm>
              <a:off x="8575676" y="2674938"/>
              <a:ext cx="26988" cy="41751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154"/>
            <p:cNvSpPr>
              <a:spLocks noChangeArrowheads="1"/>
            </p:cNvSpPr>
            <p:nvPr/>
          </p:nvSpPr>
          <p:spPr bwMode="auto">
            <a:xfrm>
              <a:off x="8499476" y="2787650"/>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155"/>
            <p:cNvSpPr>
              <a:spLocks noChangeArrowheads="1"/>
            </p:cNvSpPr>
            <p:nvPr/>
          </p:nvSpPr>
          <p:spPr bwMode="auto">
            <a:xfrm>
              <a:off x="8499476" y="2949575"/>
              <a:ext cx="177800" cy="30163"/>
            </a:xfrm>
            <a:prstGeom prst="rect">
              <a:avLst/>
            </a:prstGeom>
            <a:solidFill>
              <a:srgbClr val="79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156"/>
            <p:cNvSpPr>
              <a:spLocks noChangeArrowheads="1"/>
            </p:cNvSpPr>
            <p:nvPr/>
          </p:nvSpPr>
          <p:spPr bwMode="auto">
            <a:xfrm>
              <a:off x="657383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157"/>
            <p:cNvSpPr>
              <a:spLocks noChangeArrowheads="1"/>
            </p:cNvSpPr>
            <p:nvPr/>
          </p:nvSpPr>
          <p:spPr bwMode="auto">
            <a:xfrm>
              <a:off x="660876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158"/>
            <p:cNvSpPr>
              <a:spLocks noChangeArrowheads="1"/>
            </p:cNvSpPr>
            <p:nvPr/>
          </p:nvSpPr>
          <p:spPr bwMode="auto">
            <a:xfrm>
              <a:off x="669131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159"/>
            <p:cNvSpPr>
              <a:spLocks noChangeArrowheads="1"/>
            </p:cNvSpPr>
            <p:nvPr/>
          </p:nvSpPr>
          <p:spPr bwMode="auto">
            <a:xfrm>
              <a:off x="660876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160"/>
            <p:cNvSpPr>
              <a:spLocks noChangeArrowheads="1"/>
            </p:cNvSpPr>
            <p:nvPr/>
          </p:nvSpPr>
          <p:spPr bwMode="auto">
            <a:xfrm>
              <a:off x="660876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161"/>
            <p:cNvSpPr>
              <a:spLocks noChangeArrowheads="1"/>
            </p:cNvSpPr>
            <p:nvPr/>
          </p:nvSpPr>
          <p:spPr bwMode="auto">
            <a:xfrm>
              <a:off x="695483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162"/>
            <p:cNvSpPr>
              <a:spLocks noChangeArrowheads="1"/>
            </p:cNvSpPr>
            <p:nvPr/>
          </p:nvSpPr>
          <p:spPr bwMode="auto">
            <a:xfrm>
              <a:off x="698976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163"/>
            <p:cNvSpPr>
              <a:spLocks noChangeArrowheads="1"/>
            </p:cNvSpPr>
            <p:nvPr/>
          </p:nvSpPr>
          <p:spPr bwMode="auto">
            <a:xfrm>
              <a:off x="707231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164"/>
            <p:cNvSpPr>
              <a:spLocks noChangeArrowheads="1"/>
            </p:cNvSpPr>
            <p:nvPr/>
          </p:nvSpPr>
          <p:spPr bwMode="auto">
            <a:xfrm>
              <a:off x="698976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165"/>
            <p:cNvSpPr>
              <a:spLocks noChangeArrowheads="1"/>
            </p:cNvSpPr>
            <p:nvPr/>
          </p:nvSpPr>
          <p:spPr bwMode="auto">
            <a:xfrm>
              <a:off x="698976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166"/>
            <p:cNvSpPr>
              <a:spLocks noChangeArrowheads="1"/>
            </p:cNvSpPr>
            <p:nvPr/>
          </p:nvSpPr>
          <p:spPr bwMode="auto">
            <a:xfrm>
              <a:off x="7316788" y="2614613"/>
              <a:ext cx="228600" cy="495300"/>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167"/>
            <p:cNvSpPr>
              <a:spLocks noChangeArrowheads="1"/>
            </p:cNvSpPr>
            <p:nvPr/>
          </p:nvSpPr>
          <p:spPr bwMode="auto">
            <a:xfrm>
              <a:off x="7351713" y="26543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168"/>
            <p:cNvSpPr>
              <a:spLocks noChangeArrowheads="1"/>
            </p:cNvSpPr>
            <p:nvPr/>
          </p:nvSpPr>
          <p:spPr bwMode="auto">
            <a:xfrm>
              <a:off x="7434263" y="26543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169"/>
            <p:cNvSpPr>
              <a:spLocks noChangeArrowheads="1"/>
            </p:cNvSpPr>
            <p:nvPr/>
          </p:nvSpPr>
          <p:spPr bwMode="auto">
            <a:xfrm>
              <a:off x="7351713" y="2776538"/>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170"/>
            <p:cNvSpPr>
              <a:spLocks noChangeArrowheads="1"/>
            </p:cNvSpPr>
            <p:nvPr/>
          </p:nvSpPr>
          <p:spPr bwMode="auto">
            <a:xfrm>
              <a:off x="7351713" y="29527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171"/>
            <p:cNvSpPr>
              <a:spLocks noChangeArrowheads="1"/>
            </p:cNvSpPr>
            <p:nvPr/>
          </p:nvSpPr>
          <p:spPr bwMode="auto">
            <a:xfrm>
              <a:off x="7316788" y="20447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172"/>
            <p:cNvSpPr>
              <a:spLocks noChangeArrowheads="1"/>
            </p:cNvSpPr>
            <p:nvPr/>
          </p:nvSpPr>
          <p:spPr bwMode="auto">
            <a:xfrm>
              <a:off x="7351713" y="20828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173"/>
            <p:cNvSpPr>
              <a:spLocks noChangeArrowheads="1"/>
            </p:cNvSpPr>
            <p:nvPr/>
          </p:nvSpPr>
          <p:spPr bwMode="auto">
            <a:xfrm>
              <a:off x="7434263" y="20828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174"/>
            <p:cNvSpPr>
              <a:spLocks noChangeArrowheads="1"/>
            </p:cNvSpPr>
            <p:nvPr/>
          </p:nvSpPr>
          <p:spPr bwMode="auto">
            <a:xfrm>
              <a:off x="7351713" y="22066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175"/>
            <p:cNvSpPr>
              <a:spLocks noChangeArrowheads="1"/>
            </p:cNvSpPr>
            <p:nvPr/>
          </p:nvSpPr>
          <p:spPr bwMode="auto">
            <a:xfrm>
              <a:off x="7351713" y="23812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176"/>
            <p:cNvSpPr>
              <a:spLocks noChangeArrowheads="1"/>
            </p:cNvSpPr>
            <p:nvPr/>
          </p:nvSpPr>
          <p:spPr bwMode="auto">
            <a:xfrm>
              <a:off x="6954838" y="2044700"/>
              <a:ext cx="228600" cy="493713"/>
            </a:xfrm>
            <a:prstGeom prst="rect">
              <a:avLst/>
            </a:prstGeom>
            <a:solidFill>
              <a:srgbClr val="409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177"/>
            <p:cNvSpPr>
              <a:spLocks noChangeArrowheads="1"/>
            </p:cNvSpPr>
            <p:nvPr/>
          </p:nvSpPr>
          <p:spPr bwMode="auto">
            <a:xfrm>
              <a:off x="6989763" y="2082800"/>
              <a:ext cx="193675" cy="455613"/>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178"/>
            <p:cNvSpPr>
              <a:spLocks noChangeArrowheads="1"/>
            </p:cNvSpPr>
            <p:nvPr/>
          </p:nvSpPr>
          <p:spPr bwMode="auto">
            <a:xfrm>
              <a:off x="7072313" y="2082800"/>
              <a:ext cx="28575" cy="455613"/>
            </a:xfrm>
            <a:prstGeom prst="rect">
              <a:avLst/>
            </a:prstGeom>
            <a:solidFill>
              <a:srgbClr val="CEF0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179"/>
            <p:cNvSpPr>
              <a:spLocks noChangeArrowheads="1"/>
            </p:cNvSpPr>
            <p:nvPr/>
          </p:nvSpPr>
          <p:spPr bwMode="auto">
            <a:xfrm>
              <a:off x="6989763" y="2206625"/>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180"/>
            <p:cNvSpPr>
              <a:spLocks noChangeArrowheads="1"/>
            </p:cNvSpPr>
            <p:nvPr/>
          </p:nvSpPr>
          <p:spPr bwMode="auto">
            <a:xfrm>
              <a:off x="6989763" y="2381250"/>
              <a:ext cx="193675" cy="33338"/>
            </a:xfrm>
            <a:prstGeom prst="rect">
              <a:avLst/>
            </a:prstGeom>
            <a:solidFill>
              <a:srgbClr val="CCF0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181"/>
            <p:cNvSpPr>
              <a:spLocks noChangeArrowheads="1"/>
            </p:cNvSpPr>
            <p:nvPr/>
          </p:nvSpPr>
          <p:spPr bwMode="auto">
            <a:xfrm>
              <a:off x="7716838" y="209550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182"/>
            <p:cNvSpPr>
              <a:spLocks noChangeArrowheads="1"/>
            </p:cNvSpPr>
            <p:nvPr/>
          </p:nvSpPr>
          <p:spPr bwMode="auto">
            <a:xfrm>
              <a:off x="7599363" y="23050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183"/>
            <p:cNvSpPr>
              <a:spLocks noChangeArrowheads="1"/>
            </p:cNvSpPr>
            <p:nvPr/>
          </p:nvSpPr>
          <p:spPr bwMode="auto">
            <a:xfrm>
              <a:off x="7651751" y="3076575"/>
              <a:ext cx="1285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184"/>
            <p:cNvSpPr>
              <a:spLocks noChangeArrowheads="1"/>
            </p:cNvSpPr>
            <p:nvPr/>
          </p:nvSpPr>
          <p:spPr bwMode="auto">
            <a:xfrm>
              <a:off x="6800851" y="31575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185"/>
            <p:cNvSpPr>
              <a:spLocks noChangeArrowheads="1"/>
            </p:cNvSpPr>
            <p:nvPr/>
          </p:nvSpPr>
          <p:spPr bwMode="auto">
            <a:xfrm>
              <a:off x="6400801" y="2089150"/>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186"/>
            <p:cNvSpPr>
              <a:spLocks noChangeArrowheads="1"/>
            </p:cNvSpPr>
            <p:nvPr/>
          </p:nvSpPr>
          <p:spPr bwMode="auto">
            <a:xfrm>
              <a:off x="6249988" y="2306638"/>
              <a:ext cx="1285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187"/>
            <p:cNvSpPr>
              <a:spLocks noChangeArrowheads="1"/>
            </p:cNvSpPr>
            <p:nvPr/>
          </p:nvSpPr>
          <p:spPr bwMode="auto">
            <a:xfrm>
              <a:off x="6180138" y="2613025"/>
              <a:ext cx="127000"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188"/>
            <p:cNvSpPr>
              <a:spLocks noChangeArrowheads="1"/>
            </p:cNvSpPr>
            <p:nvPr/>
          </p:nvSpPr>
          <p:spPr bwMode="auto">
            <a:xfrm>
              <a:off x="6448426" y="2960688"/>
              <a:ext cx="127000"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189"/>
            <p:cNvSpPr>
              <a:spLocks noChangeArrowheads="1"/>
            </p:cNvSpPr>
            <p:nvPr/>
          </p:nvSpPr>
          <p:spPr bwMode="auto">
            <a:xfrm>
              <a:off x="7793038" y="2647950"/>
              <a:ext cx="166688" cy="41275"/>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190"/>
            <p:cNvSpPr>
              <a:spLocks noChangeArrowheads="1"/>
            </p:cNvSpPr>
            <p:nvPr/>
          </p:nvSpPr>
          <p:spPr bwMode="auto">
            <a:xfrm>
              <a:off x="7573963" y="2646363"/>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191"/>
            <p:cNvSpPr>
              <a:spLocks noChangeArrowheads="1"/>
            </p:cNvSpPr>
            <p:nvPr/>
          </p:nvSpPr>
          <p:spPr bwMode="auto">
            <a:xfrm>
              <a:off x="7688263" y="2933700"/>
              <a:ext cx="166688" cy="39688"/>
            </a:xfrm>
            <a:prstGeom prst="rect">
              <a:avLst/>
            </a:prstGeom>
            <a:solidFill>
              <a:srgbClr val="77CD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Freeform 24"/>
            <p:cNvSpPr/>
            <p:nvPr/>
          </p:nvSpPr>
          <p:spPr bwMode="auto">
            <a:xfrm>
              <a:off x="5203826" y="644525"/>
              <a:ext cx="122238" cy="103188"/>
            </a:xfrm>
            <a:custGeom>
              <a:avLst/>
              <a:gdLst>
                <a:gd name="T0" fmla="*/ 69 w 77"/>
                <a:gd name="T1" fmla="*/ 63 h 65"/>
                <a:gd name="T2" fmla="*/ 2 w 77"/>
                <a:gd name="T3" fmla="*/ 8 h 65"/>
                <a:gd name="T4" fmla="*/ 2 w 77"/>
                <a:gd name="T5" fmla="*/ 2 h 65"/>
                <a:gd name="T6" fmla="*/ 2 w 77"/>
                <a:gd name="T7" fmla="*/ 2 h 65"/>
                <a:gd name="T8" fmla="*/ 8 w 77"/>
                <a:gd name="T9" fmla="*/ 2 h 65"/>
                <a:gd name="T10" fmla="*/ 75 w 77"/>
                <a:gd name="T11" fmla="*/ 57 h 65"/>
                <a:gd name="T12" fmla="*/ 75 w 77"/>
                <a:gd name="T13" fmla="*/ 63 h 65"/>
                <a:gd name="T14" fmla="*/ 75 w 77"/>
                <a:gd name="T15" fmla="*/ 63 h 65"/>
                <a:gd name="T16" fmla="*/ 69 w 77"/>
                <a:gd name="T17"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69" y="63"/>
                  </a:moveTo>
                  <a:cubicBezTo>
                    <a:pt x="2" y="8"/>
                    <a:pt x="2" y="8"/>
                    <a:pt x="2" y="8"/>
                  </a:cubicBezTo>
                  <a:cubicBezTo>
                    <a:pt x="1" y="7"/>
                    <a:pt x="0" y="4"/>
                    <a:pt x="2" y="2"/>
                  </a:cubicBezTo>
                  <a:cubicBezTo>
                    <a:pt x="2" y="2"/>
                    <a:pt x="2" y="2"/>
                    <a:pt x="2" y="2"/>
                  </a:cubicBezTo>
                  <a:cubicBezTo>
                    <a:pt x="3" y="0"/>
                    <a:pt x="6" y="0"/>
                    <a:pt x="8" y="2"/>
                  </a:cubicBezTo>
                  <a:cubicBezTo>
                    <a:pt x="75" y="57"/>
                    <a:pt x="75" y="57"/>
                    <a:pt x="75" y="57"/>
                  </a:cubicBezTo>
                  <a:cubicBezTo>
                    <a:pt x="76" y="58"/>
                    <a:pt x="77" y="61"/>
                    <a:pt x="75" y="63"/>
                  </a:cubicBezTo>
                  <a:cubicBezTo>
                    <a:pt x="75" y="63"/>
                    <a:pt x="75" y="63"/>
                    <a:pt x="75" y="63"/>
                  </a:cubicBezTo>
                  <a:cubicBezTo>
                    <a:pt x="74" y="65"/>
                    <a:pt x="71" y="65"/>
                    <a:pt x="69" y="63"/>
                  </a:cubicBezTo>
                  <a:close/>
                </a:path>
              </a:pathLst>
            </a:custGeom>
            <a:solidFill>
              <a:srgbClr val="5CC6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 y="2439175"/>
            <a:ext cx="12188825" cy="4418825"/>
            <a:chOff x="1" y="3252788"/>
            <a:chExt cx="12188825" cy="3605212"/>
          </a:xfrm>
        </p:grpSpPr>
        <p:sp>
          <p:nvSpPr>
            <p:cNvPr id="235" name="Rectangle 192"/>
            <p:cNvSpPr>
              <a:spLocks noChangeArrowheads="1"/>
            </p:cNvSpPr>
            <p:nvPr/>
          </p:nvSpPr>
          <p:spPr bwMode="auto">
            <a:xfrm>
              <a:off x="1" y="3252788"/>
              <a:ext cx="12188825" cy="3605212"/>
            </a:xfrm>
            <a:prstGeom prst="rect">
              <a:avLst/>
            </a:prstGeom>
            <a:solidFill>
              <a:srgbClr val="FF93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193"/>
            <p:cNvSpPr>
              <a:spLocks noChangeArrowheads="1"/>
            </p:cNvSpPr>
            <p:nvPr/>
          </p:nvSpPr>
          <p:spPr bwMode="auto">
            <a:xfrm>
              <a:off x="1" y="3365500"/>
              <a:ext cx="12188825" cy="3492500"/>
            </a:xfrm>
            <a:prstGeom prst="rect">
              <a:avLst/>
            </a:prstGeom>
            <a:solidFill>
              <a:srgbClr val="B9A8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hasCustomPrompt="1"/>
          </p:nvPr>
        </p:nvSpPr>
        <p:spPr>
          <a:xfrm>
            <a:off x="3359536" y="2914651"/>
            <a:ext cx="5472929" cy="1028699"/>
          </a:xfrm>
        </p:spPr>
        <p:txBody>
          <a:bodyPr>
            <a:normAutofit/>
          </a:bodyPr>
          <a:lstStyle>
            <a:lvl1pPr algn="ctr">
              <a:defRPr sz="6000">
                <a:solidFill>
                  <a:schemeClr val="bg1"/>
                </a:solidFill>
              </a:defRPr>
            </a:lvl1pPr>
          </a:lstStyle>
          <a:p>
            <a:r>
              <a:rPr lang="zh-CN" altLang="en-US" dirty="0"/>
              <a:t>编辑标题</a:t>
            </a:r>
            <a:endParaRPr lang="zh-CN" altLang="en-US" dirty="0"/>
          </a:p>
        </p:txBody>
      </p:sp>
      <p:sp>
        <p:nvSpPr>
          <p:cNvPr id="6" name="文本占位符 5"/>
          <p:cNvSpPr>
            <a:spLocks noGrp="1"/>
          </p:cNvSpPr>
          <p:nvPr>
            <p:ph type="body" sz="quarter" idx="10"/>
          </p:nvPr>
        </p:nvSpPr>
        <p:spPr>
          <a:xfrm>
            <a:off x="3335338" y="4019047"/>
            <a:ext cx="5497512" cy="865188"/>
          </a:xfrm>
        </p:spPr>
        <p:txBody>
          <a:bodyPr>
            <a:normAutofit/>
          </a:bodyPr>
          <a:lstStyle>
            <a:lvl1pPr marL="0" indent="0" algn="ctr">
              <a:buNone/>
              <a:defRPr sz="2800">
                <a:solidFill>
                  <a:schemeClr val="bg1"/>
                </a:solidFill>
              </a:defRPr>
            </a:lvl1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49" name="Rectangle 5"/>
          <p:cNvSpPr>
            <a:spLocks noChangeArrowheads="1"/>
          </p:cNvSpPr>
          <p:nvPr/>
        </p:nvSpPr>
        <p:spPr bwMode="auto">
          <a:xfrm>
            <a:off x="1" y="1588"/>
            <a:ext cx="12188825" cy="6858000"/>
          </a:xfrm>
          <a:prstGeom prst="rect">
            <a:avLst/>
          </a:prstGeom>
          <a:solidFill>
            <a:srgbClr val="FF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1588" y="3116263"/>
            <a:ext cx="12195175" cy="3743325"/>
          </a:xfrm>
          <a:custGeom>
            <a:avLst/>
            <a:gdLst>
              <a:gd name="T0" fmla="*/ 0 w 7685"/>
              <a:gd name="T1" fmla="*/ 1802 h 2358"/>
              <a:gd name="T2" fmla="*/ 361 w 7685"/>
              <a:gd name="T3" fmla="*/ 1299 h 2358"/>
              <a:gd name="T4" fmla="*/ 900 w 7685"/>
              <a:gd name="T5" fmla="*/ 59 h 2358"/>
              <a:gd name="T6" fmla="*/ 1545 w 7685"/>
              <a:gd name="T7" fmla="*/ 1124 h 2358"/>
              <a:gd name="T8" fmla="*/ 2339 w 7685"/>
              <a:gd name="T9" fmla="*/ 1226 h 2358"/>
              <a:gd name="T10" fmla="*/ 3883 w 7685"/>
              <a:gd name="T11" fmla="*/ 920 h 2358"/>
              <a:gd name="T12" fmla="*/ 5262 w 7685"/>
              <a:gd name="T13" fmla="*/ 1182 h 2358"/>
              <a:gd name="T14" fmla="*/ 6476 w 7685"/>
              <a:gd name="T15" fmla="*/ 1299 h 2358"/>
              <a:gd name="T16" fmla="*/ 7105 w 7685"/>
              <a:gd name="T17" fmla="*/ 1007 h 2358"/>
              <a:gd name="T18" fmla="*/ 7685 w 7685"/>
              <a:gd name="T19" fmla="*/ 1610 h 2358"/>
              <a:gd name="T20" fmla="*/ 7680 w 7685"/>
              <a:gd name="T21" fmla="*/ 2358 h 2358"/>
              <a:gd name="T22" fmla="*/ 0 w 7685"/>
              <a:gd name="T23" fmla="*/ 2358 h 2358"/>
              <a:gd name="T24" fmla="*/ 0 w 7685"/>
              <a:gd name="T25" fmla="*/ 1802 h 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5" h="2358">
                <a:moveTo>
                  <a:pt x="0" y="1802"/>
                </a:moveTo>
                <a:cubicBezTo>
                  <a:pt x="0" y="1802"/>
                  <a:pt x="331" y="1649"/>
                  <a:pt x="361" y="1299"/>
                </a:cubicBezTo>
                <a:cubicBezTo>
                  <a:pt x="391" y="949"/>
                  <a:pt x="616" y="117"/>
                  <a:pt x="900" y="59"/>
                </a:cubicBezTo>
                <a:cubicBezTo>
                  <a:pt x="1185" y="0"/>
                  <a:pt x="1470" y="861"/>
                  <a:pt x="1545" y="1124"/>
                </a:cubicBezTo>
                <a:cubicBezTo>
                  <a:pt x="1620" y="1386"/>
                  <a:pt x="1980" y="1634"/>
                  <a:pt x="2339" y="1226"/>
                </a:cubicBezTo>
                <a:cubicBezTo>
                  <a:pt x="2699" y="817"/>
                  <a:pt x="3568" y="774"/>
                  <a:pt x="3883" y="920"/>
                </a:cubicBezTo>
                <a:cubicBezTo>
                  <a:pt x="4198" y="1065"/>
                  <a:pt x="4872" y="1197"/>
                  <a:pt x="5262" y="1182"/>
                </a:cubicBezTo>
                <a:cubicBezTo>
                  <a:pt x="5651" y="1168"/>
                  <a:pt x="6161" y="1153"/>
                  <a:pt x="6476" y="1299"/>
                </a:cubicBezTo>
                <a:cubicBezTo>
                  <a:pt x="6790" y="1445"/>
                  <a:pt x="6895" y="861"/>
                  <a:pt x="7105" y="1007"/>
                </a:cubicBezTo>
                <a:cubicBezTo>
                  <a:pt x="7315" y="1153"/>
                  <a:pt x="7685" y="1610"/>
                  <a:pt x="7685" y="1610"/>
                </a:cubicBezTo>
                <a:cubicBezTo>
                  <a:pt x="7680" y="2358"/>
                  <a:pt x="7680" y="2358"/>
                  <a:pt x="7680" y="2358"/>
                </a:cubicBezTo>
                <a:cubicBezTo>
                  <a:pt x="0" y="2358"/>
                  <a:pt x="0" y="2358"/>
                  <a:pt x="0" y="2358"/>
                </a:cubicBezTo>
                <a:lnTo>
                  <a:pt x="0" y="1802"/>
                </a:lnTo>
                <a:close/>
              </a:path>
            </a:pathLst>
          </a:custGeom>
          <a:solidFill>
            <a:srgbClr val="FF93AF"/>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2028825" y="4745038"/>
            <a:ext cx="10156825" cy="2114550"/>
          </a:xfrm>
          <a:custGeom>
            <a:avLst/>
            <a:gdLst>
              <a:gd name="T0" fmla="*/ 6401 w 6401"/>
              <a:gd name="T1" fmla="*/ 1332 h 1332"/>
              <a:gd name="T2" fmla="*/ 6401 w 6401"/>
              <a:gd name="T3" fmla="*/ 361 h 1332"/>
              <a:gd name="T4" fmla="*/ 5833 w 6401"/>
              <a:gd name="T5" fmla="*/ 513 h 1332"/>
              <a:gd name="T6" fmla="*/ 3917 w 6401"/>
              <a:gd name="T7" fmla="*/ 0 h 1332"/>
              <a:gd name="T8" fmla="*/ 1985 w 6401"/>
              <a:gd name="T9" fmla="*/ 597 h 1332"/>
              <a:gd name="T10" fmla="*/ 682 w 6401"/>
              <a:gd name="T11" fmla="*/ 750 h 1332"/>
              <a:gd name="T12" fmla="*/ 0 w 6401"/>
              <a:gd name="T13" fmla="*/ 1332 h 1332"/>
              <a:gd name="T14" fmla="*/ 6401 w 6401"/>
              <a:gd name="T15" fmla="*/ 1332 h 1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1" h="1332">
                <a:moveTo>
                  <a:pt x="6401" y="1332"/>
                </a:moveTo>
                <a:cubicBezTo>
                  <a:pt x="6401" y="361"/>
                  <a:pt x="6401" y="361"/>
                  <a:pt x="6401" y="361"/>
                </a:cubicBezTo>
                <a:cubicBezTo>
                  <a:pt x="6221" y="418"/>
                  <a:pt x="6023" y="487"/>
                  <a:pt x="5833" y="513"/>
                </a:cubicBezTo>
                <a:cubicBezTo>
                  <a:pt x="5332" y="583"/>
                  <a:pt x="4660" y="0"/>
                  <a:pt x="3917" y="0"/>
                </a:cubicBezTo>
                <a:cubicBezTo>
                  <a:pt x="3174" y="0"/>
                  <a:pt x="2101" y="536"/>
                  <a:pt x="1985" y="597"/>
                </a:cubicBezTo>
                <a:cubicBezTo>
                  <a:pt x="1909" y="637"/>
                  <a:pt x="1131" y="490"/>
                  <a:pt x="682" y="750"/>
                </a:cubicBezTo>
                <a:cubicBezTo>
                  <a:pt x="411" y="906"/>
                  <a:pt x="158" y="1157"/>
                  <a:pt x="0" y="1332"/>
                </a:cubicBezTo>
                <a:lnTo>
                  <a:pt x="6401" y="1332"/>
                </a:lnTo>
                <a:close/>
              </a:path>
            </a:pathLst>
          </a:custGeom>
          <a:solidFill>
            <a:srgbClr val="92EBC1"/>
          </a:solidFill>
          <a:ln>
            <a:noFill/>
          </a:ln>
        </p:spPr>
        <p:txBody>
          <a:bodyPr vert="horz" wrap="square" lIns="91440" tIns="45720" rIns="91440" bIns="45720" numCol="1" anchor="t" anchorCtr="0" compatLnSpc="1"/>
          <a:lstStyle/>
          <a:p>
            <a:endParaRPr lang="zh-CN" altLang="en-US"/>
          </a:p>
        </p:txBody>
      </p:sp>
      <p:sp>
        <p:nvSpPr>
          <p:cNvPr id="2" name="矩形 1"/>
          <p:cNvSpPr/>
          <p:nvPr/>
        </p:nvSpPr>
        <p:spPr>
          <a:xfrm>
            <a:off x="831850" y="698500"/>
            <a:ext cx="10528300" cy="546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2052577" y="297516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p:ph type="body" idx="1"/>
          </p:nvPr>
        </p:nvSpPr>
        <p:spPr>
          <a:xfrm>
            <a:off x="2052577" y="3870514"/>
            <a:ext cx="5419185"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内容占位符 3"/>
          <p:cNvSpPr>
            <a:spLocks noGrp="1"/>
          </p:cNvSpPr>
          <p:nvPr>
            <p:ph sz="half" idx="2"/>
          </p:nvPr>
        </p:nvSpPr>
        <p:spPr>
          <a:xfrm>
            <a:off x="6172199"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 name="内容占位符 3"/>
          <p:cNvSpPr>
            <a:spLocks noGrp="1"/>
          </p:cNvSpPr>
          <p:nvPr>
            <p:ph sz="half" idx="13"/>
          </p:nvPr>
        </p:nvSpPr>
        <p:spPr>
          <a:xfrm>
            <a:off x="669924" y="1130300"/>
            <a:ext cx="5348287" cy="5006975"/>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3" name="日期占位符 2"/>
          <p:cNvSpPr>
            <a:spLocks noGrp="1"/>
          </p:cNvSpPr>
          <p:nvPr>
            <p:ph type="dt" sz="half" idx="14"/>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5"/>
          </p:nvPr>
        </p:nvSpPr>
        <p:spPr/>
        <p:txBody>
          <a:bodyPr/>
          <a:lstStyle/>
          <a:p>
            <a:r>
              <a:rPr lang="en-US" altLang="zh-CN"/>
              <a:t>www.islide.cc </a:t>
            </a:r>
            <a:endParaRPr lang="zh-CN" altLang="en-US" dirty="0"/>
          </a:p>
        </p:txBody>
      </p:sp>
      <p:sp>
        <p:nvSpPr>
          <p:cNvPr id="10" name="灯片编号占位符 9"/>
          <p:cNvSpPr>
            <a:spLocks noGrp="1"/>
          </p:cNvSpPr>
          <p:nvPr>
            <p:ph type="sldNum" sz="quarter" idx="16"/>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665163"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title style</a:t>
            </a:r>
            <a:endParaRPr lang="en-US" altLang="zh-CN" dirty="0"/>
          </a:p>
        </p:txBody>
      </p:sp>
      <p:sp>
        <p:nvSpPr>
          <p:cNvPr id="4" name="内容占位符 3"/>
          <p:cNvSpPr>
            <a:spLocks noGrp="1"/>
          </p:cNvSpPr>
          <p:nvPr>
            <p:ph sz="half" idx="2"/>
          </p:nvPr>
        </p:nvSpPr>
        <p:spPr>
          <a:xfrm>
            <a:off x="671514" y="1685956"/>
            <a:ext cx="5326061"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 name="文本占位符 4"/>
          <p:cNvSpPr>
            <a:spLocks noGrp="1"/>
          </p:cNvSpPr>
          <p:nvPr>
            <p:ph type="body" sz="quarter" idx="3"/>
          </p:nvPr>
        </p:nvSpPr>
        <p:spPr>
          <a:xfrm>
            <a:off x="6194426" y="1135380"/>
            <a:ext cx="5326061" cy="448976"/>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Edit Master text styles</a:t>
            </a:r>
            <a:endParaRPr lang="en-US" altLang="zh-CN" dirty="0"/>
          </a:p>
        </p:txBody>
      </p:sp>
      <p:sp>
        <p:nvSpPr>
          <p:cNvPr id="6" name="内容占位符 5"/>
          <p:cNvSpPr>
            <a:spLocks noGrp="1"/>
          </p:cNvSpPr>
          <p:nvPr>
            <p:ph sz="quarter" idx="4"/>
          </p:nvPr>
        </p:nvSpPr>
        <p:spPr>
          <a:xfrm>
            <a:off x="6172199" y="1685956"/>
            <a:ext cx="5348287" cy="4503707"/>
          </a:xfrm>
        </p:spPr>
        <p:txBody>
          <a:bodyPr>
            <a:normAutofit/>
          </a:bodyPr>
          <a:lstStyle>
            <a:lvl1pPr>
              <a:defRPr sz="1400"/>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标题 9"/>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en-US" altLang="zh-CN"/>
              <a:t>www.islide.cc </a:t>
            </a:r>
            <a:endParaRPr lang="zh-CN" altLang="en-US" dirty="0"/>
          </a:p>
        </p:txBody>
      </p:sp>
      <p:sp>
        <p:nvSpPr>
          <p:cNvPr id="12" name="灯片编号占位符 11"/>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183188" y="1130299"/>
            <a:ext cx="6337300" cy="5006975"/>
          </a:xfrm>
          <a:solidFill>
            <a:schemeClr val="bg1">
              <a:lumMod val="95000"/>
            </a:schemeClr>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Picture</a:t>
            </a:r>
            <a:endParaRPr lang="zh-CN" altLang="en-US" dirty="0"/>
          </a:p>
        </p:txBody>
      </p:sp>
      <p:sp>
        <p:nvSpPr>
          <p:cNvPr id="4" name="文本占位符 3"/>
          <p:cNvSpPr>
            <a:spLocks noGrp="1"/>
          </p:cNvSpPr>
          <p:nvPr>
            <p:ph type="body" sz="half" idx="2"/>
          </p:nvPr>
        </p:nvSpPr>
        <p:spPr>
          <a:xfrm>
            <a:off x="669924" y="1138237"/>
            <a:ext cx="4282322" cy="4999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dirty="0"/>
              <a:t>Edit Master text styles</a:t>
            </a:r>
            <a:endParaRPr lang="en-US" altLang="zh-CN" dirty="0"/>
          </a:p>
        </p:txBody>
      </p:sp>
      <p:sp>
        <p:nvSpPr>
          <p:cNvPr id="8" name="标题 7"/>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2" name="日期占位符 1"/>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599" y="1130300"/>
            <a:ext cx="2909888" cy="5006974"/>
          </a:xfrm>
        </p:spPr>
        <p:txBody>
          <a:bodyPr vert="eaVert">
            <a:normAutofit/>
          </a:bodyPr>
          <a:lstStyle>
            <a:lvl1pPr>
              <a:defRPr sz="2000"/>
            </a:lvl1pPr>
          </a:lstStyle>
          <a:p>
            <a:r>
              <a:rPr lang="en-US" altLang="zh-CN" dirty="0"/>
              <a:t>Click to edit Master title style</a:t>
            </a:r>
            <a:endParaRPr lang="zh-CN" altLang="en-US" dirty="0"/>
          </a:p>
        </p:txBody>
      </p:sp>
      <p:sp>
        <p:nvSpPr>
          <p:cNvPr id="3" name="竖排文字占位符 2"/>
          <p:cNvSpPr>
            <a:spLocks noGrp="1"/>
          </p:cNvSpPr>
          <p:nvPr>
            <p:ph type="body" orient="vert" idx="1"/>
          </p:nvPr>
        </p:nvSpPr>
        <p:spPr>
          <a:xfrm>
            <a:off x="669925" y="1130300"/>
            <a:ext cx="7795065" cy="5006973"/>
          </a:xfrm>
        </p:spPr>
        <p:txBody>
          <a:bodyPr vert="eaVert"/>
          <a:lstStyle>
            <a:lvl1pPr>
              <a:defRPr/>
            </a:lvl1pPr>
            <a:lvl2pPr>
              <a:defRPr/>
            </a:lvl2pPr>
            <a:lvl3pPr>
              <a:defRPr/>
            </a:lvl3pPr>
            <a:lvl4pPr>
              <a:defRPr/>
            </a:lvl4pPr>
            <a:lvl5pPr>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日期占位符 7"/>
          <p:cNvSpPr>
            <a:spLocks noGrp="1"/>
          </p:cNvSpPr>
          <p:nvPr>
            <p:ph type="dt" sz="half" idx="10"/>
          </p:nvPr>
        </p:nvSpPr>
        <p:spPr/>
        <p:txBody>
          <a:bodyPr/>
          <a:lstStyle/>
          <a:p>
            <a:fld id="{6489D9C7-5DC6-4263-87FF-7C99F6FB63C3}" type="datetime1">
              <a:rPr lang="zh-CN" altLang="en-US" smtClean="0"/>
            </a:fld>
            <a:endParaRPr lang="zh-CN" altLang="en-US" dirty="0"/>
          </a:p>
        </p:txBody>
      </p:sp>
      <p:sp>
        <p:nvSpPr>
          <p:cNvPr id="9" name="页脚占位符 8"/>
          <p:cNvSpPr>
            <a:spLocks noGrp="1"/>
          </p:cNvSpPr>
          <p:nvPr>
            <p:ph type="ftr" sz="quarter" idx="11"/>
          </p:nvPr>
        </p:nvSpPr>
        <p:spPr/>
        <p:txBody>
          <a:bodyPr/>
          <a:lstStyle/>
          <a:p>
            <a:r>
              <a:rPr lang="en-US" altLang="zh-CN"/>
              <a:t>www.islide.cc </a:t>
            </a:r>
            <a:endParaRPr lang="zh-CN" altLang="en-US" dirty="0"/>
          </a:p>
        </p:txBody>
      </p:sp>
      <p:sp>
        <p:nvSpPr>
          <p:cNvPr id="10" name="灯片编号占位符 9"/>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custDataLst>
              <p:tags r:id="rId13"/>
            </p:custDataLst>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
        <p:nvSpPr>
          <p:cNvPr id="4"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themeOverride" Target="../theme/themeOverride5.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0" Type="http://schemas.openxmlformats.org/officeDocument/2006/relationships/notesSlide" Target="../notesSlides/notesSlide11.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3.xml"/><Relationship Id="rId5" Type="http://schemas.openxmlformats.org/officeDocument/2006/relationships/themeOverride" Target="../theme/themeOverride6.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1.xml"/><Relationship Id="rId4" Type="http://schemas.openxmlformats.org/officeDocument/2006/relationships/themeOverride" Target="../theme/themeOverride7.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hemeOverride" Target="../theme/themeOverride1.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themeOverride" Target="../theme/themeOverride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3" Type="http://schemas.openxmlformats.org/officeDocument/2006/relationships/notesSlide" Target="../notesSlides/notesSlide5.xml"/><Relationship Id="rId52" Type="http://schemas.openxmlformats.org/officeDocument/2006/relationships/slideLayout" Target="../slideLayouts/slideLayout7.xml"/><Relationship Id="rId51" Type="http://schemas.openxmlformats.org/officeDocument/2006/relationships/tags" Target="../tags/tag71.xml"/><Relationship Id="rId50" Type="http://schemas.openxmlformats.org/officeDocument/2006/relationships/tags" Target="../tags/tag70.xml"/><Relationship Id="rId5" Type="http://schemas.openxmlformats.org/officeDocument/2006/relationships/tags" Target="../tags/tag25.xml"/><Relationship Id="rId49" Type="http://schemas.openxmlformats.org/officeDocument/2006/relationships/tags" Target="../tags/tag69.xml"/><Relationship Id="rId48" Type="http://schemas.openxmlformats.org/officeDocument/2006/relationships/tags" Target="../tags/tag68.xml"/><Relationship Id="rId47" Type="http://schemas.openxmlformats.org/officeDocument/2006/relationships/tags" Target="../tags/tag67.xml"/><Relationship Id="rId46" Type="http://schemas.openxmlformats.org/officeDocument/2006/relationships/tags" Target="../tags/tag66.xml"/><Relationship Id="rId45" Type="http://schemas.openxmlformats.org/officeDocument/2006/relationships/tags" Target="../tags/tag65.xml"/><Relationship Id="rId44" Type="http://schemas.openxmlformats.org/officeDocument/2006/relationships/tags" Target="../tags/tag64.xml"/><Relationship Id="rId43" Type="http://schemas.openxmlformats.org/officeDocument/2006/relationships/tags" Target="../tags/tag63.xml"/><Relationship Id="rId42" Type="http://schemas.openxmlformats.org/officeDocument/2006/relationships/tags" Target="../tags/tag62.xml"/><Relationship Id="rId41" Type="http://schemas.openxmlformats.org/officeDocument/2006/relationships/tags" Target="../tags/tag61.xml"/><Relationship Id="rId40" Type="http://schemas.openxmlformats.org/officeDocument/2006/relationships/tags" Target="../tags/tag60.xml"/><Relationship Id="rId4" Type="http://schemas.openxmlformats.org/officeDocument/2006/relationships/tags" Target="../tags/tag24.xml"/><Relationship Id="rId39" Type="http://schemas.openxmlformats.org/officeDocument/2006/relationships/tags" Target="../tags/tag59.xml"/><Relationship Id="rId38" Type="http://schemas.openxmlformats.org/officeDocument/2006/relationships/tags" Target="../tags/tag58.xml"/><Relationship Id="rId37" Type="http://schemas.openxmlformats.org/officeDocument/2006/relationships/tags" Target="../tags/tag57.xml"/><Relationship Id="rId36" Type="http://schemas.openxmlformats.org/officeDocument/2006/relationships/tags" Target="../tags/tag56.xml"/><Relationship Id="rId35" Type="http://schemas.openxmlformats.org/officeDocument/2006/relationships/tags" Target="../tags/tag55.xml"/><Relationship Id="rId34" Type="http://schemas.openxmlformats.org/officeDocument/2006/relationships/tags" Target="../tags/tag54.xml"/><Relationship Id="rId33" Type="http://schemas.openxmlformats.org/officeDocument/2006/relationships/tags" Target="../tags/tag53.xml"/><Relationship Id="rId32" Type="http://schemas.openxmlformats.org/officeDocument/2006/relationships/tags" Target="../tags/tag52.xml"/><Relationship Id="rId31" Type="http://schemas.openxmlformats.org/officeDocument/2006/relationships/tags" Target="../tags/tag51.xml"/><Relationship Id="rId30" Type="http://schemas.openxmlformats.org/officeDocument/2006/relationships/tags" Target="../tags/tag50.xml"/><Relationship Id="rId3" Type="http://schemas.openxmlformats.org/officeDocument/2006/relationships/tags" Target="../tags/tag23.xml"/><Relationship Id="rId29" Type="http://schemas.openxmlformats.org/officeDocument/2006/relationships/tags" Target="../tags/tag49.xml"/><Relationship Id="rId28" Type="http://schemas.openxmlformats.org/officeDocument/2006/relationships/tags" Target="../tags/tag48.xml"/><Relationship Id="rId27" Type="http://schemas.openxmlformats.org/officeDocument/2006/relationships/tags" Target="../tags/tag47.xml"/><Relationship Id="rId26" Type="http://schemas.openxmlformats.org/officeDocument/2006/relationships/tags" Target="../tags/tag46.xml"/><Relationship Id="rId25" Type="http://schemas.openxmlformats.org/officeDocument/2006/relationships/tags" Target="../tags/tag45.xml"/><Relationship Id="rId24" Type="http://schemas.openxmlformats.org/officeDocument/2006/relationships/tags" Target="../tags/tag44.xml"/><Relationship Id="rId23" Type="http://schemas.openxmlformats.org/officeDocument/2006/relationships/tags" Target="../tags/tag43.xml"/><Relationship Id="rId22" Type="http://schemas.openxmlformats.org/officeDocument/2006/relationships/tags" Target="../tags/tag42.xml"/><Relationship Id="rId21" Type="http://schemas.openxmlformats.org/officeDocument/2006/relationships/tags" Target="../tags/tag41.xml"/><Relationship Id="rId20" Type="http://schemas.openxmlformats.org/officeDocument/2006/relationships/tags" Target="../tags/tag40.xml"/><Relationship Id="rId2" Type="http://schemas.openxmlformats.org/officeDocument/2006/relationships/tags" Target="../tags/tag22.xml"/><Relationship Id="rId19" Type="http://schemas.openxmlformats.org/officeDocument/2006/relationships/tags" Target="../tags/tag39.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image" Target="../media/image1.png"/><Relationship Id="rId13" Type="http://schemas.openxmlformats.org/officeDocument/2006/relationships/notesSlide" Target="../notesSlides/notesSlide7.xml"/><Relationship Id="rId12" Type="http://schemas.openxmlformats.org/officeDocument/2006/relationships/slideLayout" Target="../slideLayouts/slideLayout7.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themeOverride" Target="../theme/themeOverride4.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b="0">
                <a:solidFill>
                  <a:schemeClr val="tx1"/>
                </a:solidFill>
                <a:effectLst>
                  <a:outerShdw blurRad="38100" dist="19050" dir="2700000" algn="tl" rotWithShape="0">
                    <a:schemeClr val="dk1">
                      <a:alpha val="40000"/>
                    </a:schemeClr>
                  </a:outerShdw>
                </a:effectLst>
              </a:rPr>
              <a:t>毕业论文开题报告</a:t>
            </a:r>
            <a:endParaRPr lang="zh-CN" altLang="en-US" b="0">
              <a:solidFill>
                <a:schemeClr val="tx1"/>
              </a:solidFill>
              <a:effectLst>
                <a:outerShdw blurRad="38100" dist="19050" dir="2700000" algn="tl" rotWithShape="0">
                  <a:schemeClr val="dk1">
                    <a:alpha val="40000"/>
                  </a:schemeClr>
                </a:outerShdw>
              </a:effectLst>
            </a:endParaRPr>
          </a:p>
        </p:txBody>
      </p:sp>
      <p:sp>
        <p:nvSpPr>
          <p:cNvPr id="3" name="副标题 2"/>
          <p:cNvSpPr>
            <a:spLocks noGrp="1"/>
          </p:cNvSpPr>
          <p:nvPr>
            <p:ph type="subTitle" idx="1"/>
          </p:nvPr>
        </p:nvSpPr>
        <p:spPr>
          <a:xfrm>
            <a:off x="1970405" y="1999615"/>
            <a:ext cx="8250555" cy="1630045"/>
          </a:xfrm>
        </p:spPr>
        <p:txBody>
          <a:bodyPr>
            <a:norm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答辩人：刘小晖</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学号：</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20151104779</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指导老师：高宾</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  </a:t>
            </a:r>
            <a:endParaRPr lang="en-US" altLang="zh-CN">
              <a:sym typeface="+mn-lt"/>
            </a:endParaRPr>
          </a:p>
        </p:txBody>
      </p:sp>
      <p:sp>
        <p:nvSpPr>
          <p:cNvPr id="2" name="内容占位符 1"/>
          <p:cNvSpPr>
            <a:spLocks noGrp="1"/>
          </p:cNvSpPr>
          <p:nvPr>
            <p:ph idx="13"/>
            <p:custDataLst>
              <p:tags r:id="rId2"/>
            </p:custDataLst>
          </p:nvPr>
        </p:nvSpPr>
        <p:spPr/>
        <p:txBody>
          <a:bodyPr/>
          <a:lstStyle/>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1、题目</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en-US" altLang="zh-CN" sz="1800">
                <a:latin typeface="宋体" panose="02010600030101010101" pitchFamily="2" charset="-122"/>
                <a:ea typeface="宋体" panose="02010600030101010101" pitchFamily="2" charset="-122"/>
                <a:cs typeface="宋体" panose="02010600030101010101" pitchFamily="2" charset="-122"/>
              </a:rPr>
              <a:t>基于JavaEE的酒店管理系统设计与实现</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2、摘要</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3、正文</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    1：</a:t>
            </a:r>
            <a:r>
              <a:rPr lang="en-US" altLang="zh-CN" sz="1800">
                <a:latin typeface="宋体" panose="02010600030101010101" pitchFamily="2" charset="-122"/>
                <a:ea typeface="宋体" panose="02010600030101010101" pitchFamily="2" charset="-122"/>
                <a:cs typeface="宋体" panose="02010600030101010101" pitchFamily="2" charset="-122"/>
              </a:rPr>
              <a:t>客房标准模块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2：客房基本信息模块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3：订房信息模块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4：用户管理模块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a:latin typeface="宋体" panose="02010600030101010101" pitchFamily="2" charset="-122"/>
                <a:ea typeface="宋体" panose="02010600030101010101" pitchFamily="2" charset="-122"/>
                <a:cs typeface="宋体" panose="02010600030101010101" pitchFamily="2" charset="-122"/>
              </a:rPr>
              <a:t>    5：留言管理模块</a:t>
            </a:r>
            <a:endParaRPr lang="en-US" altLang="zh-CN" sz="18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4、致谢</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5、参考文献</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a:latin typeface="宋体" panose="02010600030101010101" pitchFamily="2" charset="-122"/>
                <a:ea typeface="宋体" panose="02010600030101010101" pitchFamily="2" charset="-122"/>
                <a:cs typeface="宋体" panose="02010600030101010101" pitchFamily="2" charset="-122"/>
              </a:rPr>
              <a:t>6、总结</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216532" y="2191574"/>
            <a:ext cx="5419185" cy="895350"/>
          </a:xfrm>
        </p:spPr>
        <p:txBody>
          <a:bodyPr/>
          <a:lstStyle/>
          <a:p>
            <a:r>
              <a:rPr lang="zh-CN" altLang="en-US"/>
              <a:t>主要研究内容</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a:p>
            <a:pPr lvl="0"/>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05</a:t>
            </a:r>
            <a:endParaRPr lang="en-US" altLang="zh-CN">
              <a:latin typeface="+mn-lt"/>
              <a:ea typeface="+mn-ea"/>
              <a:cs typeface="+mn-cs"/>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1313688" y="417620"/>
            <a:ext cx="9564624" cy="400110"/>
          </a:xfrm>
          <a:prstGeom prst="rect">
            <a:avLst/>
          </a:prstGeom>
        </p:spPr>
        <p:txBody>
          <a:bodyPr wrap="square">
            <a:noAutofit/>
          </a:bodyPr>
          <a:lstStyle/>
          <a:p>
            <a:pPr algn="ctr"/>
            <a:r>
              <a:rPr lang="en-US" altLang="da-DK" sz="2800" b="1" dirty="0">
                <a:solidFill>
                  <a:schemeClr val="tx1">
                    <a:lumMod val="50000"/>
                  </a:schemeClr>
                </a:solidFill>
                <a:sym typeface="Arial" panose="020B0604020202020204" pitchFamily="34" charset="0"/>
              </a:rPr>
              <a:t>  </a:t>
            </a:r>
            <a:endParaRPr lang="en-US" altLang="da-DK" sz="2800" b="1" dirty="0">
              <a:solidFill>
                <a:schemeClr val="tx1">
                  <a:lumMod val="50000"/>
                </a:schemeClr>
              </a:solidFill>
              <a:sym typeface="Arial" panose="020B0604020202020204" pitchFamily="34" charset="0"/>
            </a:endParaRPr>
          </a:p>
          <a:p>
            <a:pPr algn="ctr"/>
            <a:endParaRPr lang="en-US" altLang="da-DK" sz="2800" b="1" dirty="0">
              <a:solidFill>
                <a:schemeClr val="tx1">
                  <a:lumMod val="50000"/>
                </a:schemeClr>
              </a:solidFill>
              <a:sym typeface="Arial" panose="020B0604020202020204" pitchFamily="34" charset="0"/>
            </a:endParaRPr>
          </a:p>
        </p:txBody>
      </p:sp>
      <p:sp>
        <p:nvSpPr>
          <p:cNvPr id="6" name="矩形 5"/>
          <p:cNvSpPr/>
          <p:nvPr>
            <p:custDataLst>
              <p:tags r:id="rId2"/>
            </p:custDataLst>
          </p:nvPr>
        </p:nvSpPr>
        <p:spPr>
          <a:xfrm>
            <a:off x="1313815" y="1694180"/>
            <a:ext cx="3012440" cy="249174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396000" rIns="108000" rtlCol="0" anchor="ctr">
            <a:normAutofit fontScale="60000"/>
          </a:bodyPr>
          <a:lstStyle/>
          <a:p>
            <a:pPr algn="ctr">
              <a:lnSpc>
                <a:spcPct val="130000"/>
              </a:lnSpc>
            </a:pPr>
            <a:r>
              <a:rPr lang="zh-CN" altLang="en-US" b="1" dirty="0">
                <a:solidFill>
                  <a:schemeClr val="tx2"/>
                </a:solidFill>
                <a:sym typeface="Arial" panose="020B0604020202020204" pitchFamily="34" charset="0"/>
              </a:rPr>
              <a:t>系统架构的研究：本系统的设计利用MYSQL作为后台的数据库，采用了标准MVC三层构架（FREEMARKER—WEBWORK—SPRING三层结构）的开发模式，通过这种设计模式把应用逻辑、处理过程和显示逻辑分成不同的组件来实现，这些组件可以进行交互和重用，提高了开发效率。</a:t>
            </a:r>
            <a:endParaRPr lang="zh-CN" altLang="en-US" b="1" dirty="0">
              <a:solidFill>
                <a:schemeClr val="tx2"/>
              </a:solidFill>
              <a:sym typeface="Arial" panose="020B0604020202020204" pitchFamily="34" charset="0"/>
            </a:endParaRPr>
          </a:p>
        </p:txBody>
      </p:sp>
      <p:sp>
        <p:nvSpPr>
          <p:cNvPr id="4" name="任意多边形 3"/>
          <p:cNvSpPr/>
          <p:nvPr>
            <p:custDataLst>
              <p:tags r:id="rId3"/>
            </p:custDataLst>
          </p:nvPr>
        </p:nvSpPr>
        <p:spPr>
          <a:xfrm>
            <a:off x="2047853" y="1567538"/>
            <a:ext cx="1544357" cy="524938"/>
          </a:xfrm>
          <a:custGeom>
            <a:avLst/>
            <a:gdLst>
              <a:gd name="connsiteX0" fmla="*/ 0 w 1699491"/>
              <a:gd name="connsiteY0" fmla="*/ 0 h 342537"/>
              <a:gd name="connsiteX1" fmla="*/ 1699491 w 1699491"/>
              <a:gd name="connsiteY1" fmla="*/ 0 h 342537"/>
              <a:gd name="connsiteX2" fmla="*/ 1699491 w 1699491"/>
              <a:gd name="connsiteY2" fmla="*/ 185519 h 342537"/>
              <a:gd name="connsiteX3" fmla="*/ 858982 w 1699491"/>
              <a:gd name="connsiteY3" fmla="*/ 342537 h 342537"/>
              <a:gd name="connsiteX4" fmla="*/ 0 w 1699491"/>
              <a:gd name="connsiteY4" fmla="*/ 185519 h 342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9491" h="342537">
                <a:moveTo>
                  <a:pt x="0" y="0"/>
                </a:moveTo>
                <a:lnTo>
                  <a:pt x="1699491" y="0"/>
                </a:lnTo>
                <a:lnTo>
                  <a:pt x="1699491" y="185519"/>
                </a:lnTo>
                <a:lnTo>
                  <a:pt x="858982" y="342537"/>
                </a:lnTo>
                <a:lnTo>
                  <a:pt x="0" y="1855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800" b="1" dirty="0">
                <a:solidFill>
                  <a:schemeClr val="bg1"/>
                </a:solidFill>
                <a:sym typeface="Arial" panose="020B0604020202020204" pitchFamily="34" charset="0"/>
              </a:rPr>
              <a:t>1</a:t>
            </a:r>
            <a:endParaRPr lang="zh-CN" altLang="en-US" sz="2800" b="1" dirty="0">
              <a:solidFill>
                <a:schemeClr val="bg1"/>
              </a:solidFill>
              <a:sym typeface="Arial" panose="020B0604020202020204" pitchFamily="34" charset="0"/>
            </a:endParaRPr>
          </a:p>
        </p:txBody>
      </p:sp>
      <p:sp>
        <p:nvSpPr>
          <p:cNvPr id="16" name="矩形 15"/>
          <p:cNvSpPr/>
          <p:nvPr>
            <p:custDataLst>
              <p:tags r:id="rId4"/>
            </p:custDataLst>
          </p:nvPr>
        </p:nvSpPr>
        <p:spPr>
          <a:xfrm>
            <a:off x="5031740" y="1694180"/>
            <a:ext cx="2966720" cy="249174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396000" rIns="108000" rtlCol="0" anchor="ctr">
            <a:noAutofit/>
          </a:bodyPr>
          <a:lstStyle/>
          <a:p>
            <a:pPr algn="ctr">
              <a:lnSpc>
                <a:spcPct val="130000"/>
              </a:lnSpc>
            </a:pPr>
            <a:r>
              <a:rPr lang="zh-CN" altLang="en-US" sz="1000" b="1" dirty="0">
                <a:solidFill>
                  <a:schemeClr val="tx2"/>
                </a:solidFill>
                <a:sym typeface="Arial" panose="020B0604020202020204" pitchFamily="34" charset="0"/>
              </a:rPr>
              <a:t>管理可行性研究：将系统划分为不同模块，可以简化问题的解决：通过划分模块，将复杂系统的设计转化为若干简单模块的设计，从而便于系统设计员逐个解决问题，以满足复杂系统的要求。缩短开发周期。此外，由于模块可以重复使用，不仅提高了其利用率，也将缩短系统整体开发周期。修改和系统优化：因为是划分模块，所以即使出现错误，也只需要在模块内部进行修改，不会影响其它模块甚至整个系统。对于系统的维护也是至关重要的。</a:t>
            </a:r>
            <a:endParaRPr lang="zh-CN" altLang="en-US" sz="1000" b="1" dirty="0">
              <a:solidFill>
                <a:schemeClr val="tx2"/>
              </a:solidFill>
              <a:sym typeface="Arial" panose="020B0604020202020204" pitchFamily="34" charset="0"/>
            </a:endParaRPr>
          </a:p>
        </p:txBody>
      </p:sp>
      <p:sp>
        <p:nvSpPr>
          <p:cNvPr id="17" name="任意多边形 16"/>
          <p:cNvSpPr/>
          <p:nvPr>
            <p:custDataLst>
              <p:tags r:id="rId5"/>
            </p:custDataLst>
          </p:nvPr>
        </p:nvSpPr>
        <p:spPr>
          <a:xfrm>
            <a:off x="5765781" y="1567538"/>
            <a:ext cx="1544357" cy="524938"/>
          </a:xfrm>
          <a:custGeom>
            <a:avLst/>
            <a:gdLst>
              <a:gd name="connsiteX0" fmla="*/ 0 w 1699491"/>
              <a:gd name="connsiteY0" fmla="*/ 0 h 342537"/>
              <a:gd name="connsiteX1" fmla="*/ 1699491 w 1699491"/>
              <a:gd name="connsiteY1" fmla="*/ 0 h 342537"/>
              <a:gd name="connsiteX2" fmla="*/ 1699491 w 1699491"/>
              <a:gd name="connsiteY2" fmla="*/ 185519 h 342537"/>
              <a:gd name="connsiteX3" fmla="*/ 858982 w 1699491"/>
              <a:gd name="connsiteY3" fmla="*/ 342537 h 342537"/>
              <a:gd name="connsiteX4" fmla="*/ 0 w 1699491"/>
              <a:gd name="connsiteY4" fmla="*/ 185519 h 342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9491" h="342537">
                <a:moveTo>
                  <a:pt x="0" y="0"/>
                </a:moveTo>
                <a:lnTo>
                  <a:pt x="1699491" y="0"/>
                </a:lnTo>
                <a:lnTo>
                  <a:pt x="1699491" y="185519"/>
                </a:lnTo>
                <a:lnTo>
                  <a:pt x="858982" y="342537"/>
                </a:lnTo>
                <a:lnTo>
                  <a:pt x="0" y="18551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800" b="1" dirty="0">
                <a:solidFill>
                  <a:schemeClr val="bg1"/>
                </a:solidFill>
                <a:sym typeface="Arial" panose="020B0604020202020204" pitchFamily="34" charset="0"/>
              </a:rPr>
              <a:t>2</a:t>
            </a:r>
            <a:endParaRPr lang="zh-CN" altLang="en-US" sz="2800" b="1" dirty="0">
              <a:solidFill>
                <a:schemeClr val="bg1"/>
              </a:solidFill>
              <a:sym typeface="Arial" panose="020B0604020202020204" pitchFamily="34" charset="0"/>
            </a:endParaRPr>
          </a:p>
        </p:txBody>
      </p:sp>
      <p:sp>
        <p:nvSpPr>
          <p:cNvPr id="25" name="矩形 24"/>
          <p:cNvSpPr/>
          <p:nvPr>
            <p:custDataLst>
              <p:tags r:id="rId6"/>
            </p:custDataLst>
          </p:nvPr>
        </p:nvSpPr>
        <p:spPr>
          <a:xfrm>
            <a:off x="8536305" y="1692910"/>
            <a:ext cx="2829560" cy="2493645"/>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8000" tIns="396000" rIns="108000" rtlCol="0" anchor="ctr">
            <a:normAutofit fontScale="80000"/>
          </a:bodyPr>
          <a:lstStyle/>
          <a:p>
            <a:pPr algn="ctr">
              <a:lnSpc>
                <a:spcPct val="130000"/>
              </a:lnSpc>
            </a:pPr>
            <a:r>
              <a:rPr lang="zh-CN" altLang="en-US" b="1" dirty="0">
                <a:solidFill>
                  <a:schemeClr val="tx2"/>
                </a:solidFill>
                <a:sym typeface="Arial" panose="020B0604020202020204" pitchFamily="34" charset="0"/>
              </a:rPr>
              <a:t>经济可行性研究：因为参与系统开发的工具都是免费工具，且在网络中有大部分成功的例子，所以不需要额外构筑繁琐的框架结构或者代码，最大程度上缩减了工作时间，且工具也为免费工具，可以最大限度的降低成本。</a:t>
            </a:r>
            <a:endParaRPr lang="zh-CN" altLang="en-US" b="1" dirty="0">
              <a:solidFill>
                <a:schemeClr val="tx2"/>
              </a:solidFill>
              <a:sym typeface="Arial" panose="020B0604020202020204" pitchFamily="34" charset="0"/>
            </a:endParaRPr>
          </a:p>
        </p:txBody>
      </p:sp>
      <p:sp>
        <p:nvSpPr>
          <p:cNvPr id="26" name="任意多边形 25"/>
          <p:cNvSpPr/>
          <p:nvPr>
            <p:custDataLst>
              <p:tags r:id="rId7"/>
            </p:custDataLst>
          </p:nvPr>
        </p:nvSpPr>
        <p:spPr>
          <a:xfrm>
            <a:off x="9333849" y="1567905"/>
            <a:ext cx="1544357" cy="524938"/>
          </a:xfrm>
          <a:custGeom>
            <a:avLst/>
            <a:gdLst>
              <a:gd name="connsiteX0" fmla="*/ 0 w 1699491"/>
              <a:gd name="connsiteY0" fmla="*/ 0 h 342537"/>
              <a:gd name="connsiteX1" fmla="*/ 1699491 w 1699491"/>
              <a:gd name="connsiteY1" fmla="*/ 0 h 342537"/>
              <a:gd name="connsiteX2" fmla="*/ 1699491 w 1699491"/>
              <a:gd name="connsiteY2" fmla="*/ 185519 h 342537"/>
              <a:gd name="connsiteX3" fmla="*/ 858982 w 1699491"/>
              <a:gd name="connsiteY3" fmla="*/ 342537 h 342537"/>
              <a:gd name="connsiteX4" fmla="*/ 0 w 1699491"/>
              <a:gd name="connsiteY4" fmla="*/ 185519 h 342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9491" h="342537">
                <a:moveTo>
                  <a:pt x="0" y="0"/>
                </a:moveTo>
                <a:lnTo>
                  <a:pt x="1699491" y="0"/>
                </a:lnTo>
                <a:lnTo>
                  <a:pt x="1699491" y="185519"/>
                </a:lnTo>
                <a:lnTo>
                  <a:pt x="858982" y="342537"/>
                </a:lnTo>
                <a:lnTo>
                  <a:pt x="0" y="18551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800" b="1" dirty="0">
                <a:solidFill>
                  <a:schemeClr val="bg1"/>
                </a:solidFill>
                <a:sym typeface="Arial" panose="020B0604020202020204" pitchFamily="34" charset="0"/>
              </a:rPr>
              <a:t>3</a:t>
            </a:r>
            <a:endParaRPr lang="zh-CN" altLang="en-US" sz="2800" b="1" dirty="0">
              <a:solidFill>
                <a:schemeClr val="bg1"/>
              </a:solidFill>
              <a:sym typeface="Arial" panose="020B0604020202020204" pitchFamily="34" charset="0"/>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86712" y="2191574"/>
            <a:ext cx="5419185" cy="895350"/>
          </a:xfrm>
        </p:spPr>
        <p:txBody>
          <a:bodyPr/>
          <a:lstStyle/>
          <a:p>
            <a:r>
              <a:rPr lang="zh-CN" altLang="en-US"/>
              <a:t>使用技术</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a:p>
            <a:pPr lvl="0"/>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06</a:t>
            </a:r>
            <a:endParaRPr lang="en-US" altLang="zh-CN">
              <a:latin typeface="+mn-lt"/>
              <a:ea typeface="+mn-ea"/>
              <a:cs typeface="+mn-cs"/>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a:sym typeface="+mn-lt"/>
              </a:rPr>
              <a:t>  </a:t>
            </a:r>
            <a:br>
              <a:rPr lang="en-US" altLang="zh-CN">
                <a:sym typeface="+mn-lt"/>
              </a:rPr>
            </a:br>
            <a:endParaRPr lang="en-US" altLang="zh-CN">
              <a:sym typeface="+mn-lt"/>
            </a:endParaRPr>
          </a:p>
        </p:txBody>
      </p:sp>
      <p:sp>
        <p:nvSpPr>
          <p:cNvPr id="2" name="内容占位符 1"/>
          <p:cNvSpPr>
            <a:spLocks noGrp="1"/>
          </p:cNvSpPr>
          <p:nvPr>
            <p:ph idx="13"/>
            <p:custDataLst>
              <p:tags r:id="rId2"/>
            </p:custDataLst>
          </p:nvPr>
        </p:nvSpPr>
        <p:spPr/>
        <p:txBody>
          <a:bodyPr/>
          <a:lstStyle/>
          <a:p>
            <a:r>
              <a:rPr lang="en-US" altLang="zh-CN"/>
              <a:t>1.系统架构采用标准MVC三层构架（FREEMARKER—WEBWORK—SPRING三层结构）的开发模式。</a:t>
            </a:r>
            <a:endParaRPr lang="en-US" altLang="zh-CN"/>
          </a:p>
          <a:p>
            <a:r>
              <a:rPr lang="en-US" altLang="zh-CN"/>
              <a:t>2.数据库使用轻量级的MySQL数据库。</a:t>
            </a:r>
            <a:endParaRPr lang="en-US" altLang="zh-CN"/>
          </a:p>
          <a:p>
            <a:r>
              <a:rPr lang="en-US" altLang="zh-CN"/>
              <a:t>3.表示层采用了HTML、jsp、XML等视图技术。</a:t>
            </a:r>
            <a:endParaRPr lang="en-US" altLang="zh-CN"/>
          </a:p>
          <a:p>
            <a:r>
              <a:rPr lang="en-US" altLang="zh-CN"/>
              <a:t>4.服务器使用应用广泛的tomcat8.0.</a:t>
            </a:r>
            <a:endParaRPr lang="en-US" altLang="zh-CN"/>
          </a:p>
        </p:txBody>
      </p:sp>
      <p:sp>
        <p:nvSpPr>
          <p:cNvPr id="3" name="页脚占位符 2"/>
          <p:cNvSpPr>
            <a:spLocks noGrp="1"/>
          </p:cNvSpPr>
          <p:nvPr>
            <p:ph type="ftr" sz="quarter" idx="11"/>
          </p:nvPr>
        </p:nvSpPr>
        <p:spPr/>
        <p:txBody>
          <a:bodyPr/>
          <a:p>
            <a:r>
              <a:rPr lang="en-US" altLang="zh-CN" dirty="0"/>
              <a:t>  </a:t>
            </a:r>
            <a:endParaRPr lang="en-US" altLang="zh-CN" dirty="0"/>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a:xfrm>
            <a:off x="3347471" y="3234056"/>
            <a:ext cx="5472929" cy="1028699"/>
          </a:xfrm>
        </p:spPr>
        <p:txBody>
          <a:bodyPr>
            <a:normAutofit/>
          </a:bodyPr>
          <a:lstStyle/>
          <a:p>
            <a:r>
              <a:rPr lang="zh-CN" altLang="en-US" sz="4800"/>
              <a:t>请老师批评指导</a:t>
            </a:r>
            <a:endParaRPr lang="zh-CN" altLang="en-US" sz="4800"/>
          </a:p>
        </p:txBody>
      </p:sp>
      <p:sp>
        <p:nvSpPr>
          <p:cNvPr id="4" name="文本占位符 3"/>
          <p:cNvSpPr>
            <a:spLocks noGrp="1"/>
          </p:cNvSpPr>
          <p:nvPr>
            <p:ph type="body" sz="quarter" idx="10"/>
            <p:custDataLst>
              <p:tags r:id="rId2"/>
            </p:custDataLst>
          </p:nvPr>
        </p:nvSpPr>
        <p:spPr/>
        <p:txBody>
          <a:bodyPr/>
          <a:lstStyle/>
          <a:p>
            <a:r>
              <a:rPr lang="en-US" altLang="zh-CN"/>
              <a:t> </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645521" y="1780800"/>
            <a:ext cx="10860996" cy="4003616"/>
            <a:chOff x="645521" y="1780800"/>
            <a:chExt cx="10860996" cy="4003616"/>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645521" y="1780800"/>
              <a:ext cx="10860996" cy="4003616"/>
              <a:chOff x="1068327" y="1780800"/>
              <a:chExt cx="10438733" cy="4003616"/>
            </a:xfrm>
          </p:grpSpPr>
          <p:sp>
            <p:nvSpPr>
              <p:cNvPr id="7" name="iṡľïḑè"/>
              <p:cNvSpPr txBox="1"/>
              <p:nvPr>
                <p:custDataLst>
                  <p:tags r:id="rId3"/>
                </p:custDataLst>
              </p:nvPr>
            </p:nvSpPr>
            <p:spPr bwMode="auto">
              <a:xfrm>
                <a:off x="3808765"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选题意义</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实现的功能</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文献综述</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论文结构</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主要研究内容</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使用技术</a:t>
                </a:r>
                <a:endParaRPr lang="zh-CN" altLang="en-US" sz="2000" b="0">
                  <a:latin typeface="宋体" panose="02010600030101010101" pitchFamily="2" charset="-122"/>
                  <a:ea typeface="宋体" panose="02010600030101010101" pitchFamily="2" charset="-122"/>
                  <a:cs typeface="+mn-cs"/>
                  <a:sym typeface="+mn-lt"/>
                </a:endParaRPr>
              </a:p>
              <a:p>
                <a:pPr marL="342900" indent="-342900">
                  <a:lnSpc>
                    <a:spcPct val="150000"/>
                  </a:lnSpc>
                  <a:buFont typeface="+mj-lt"/>
                  <a:buAutoNum type="arabicPeriod"/>
                </a:pPr>
                <a:r>
                  <a:rPr lang="zh-CN" altLang="en-US" sz="2000" b="0">
                    <a:latin typeface="宋体" panose="02010600030101010101" pitchFamily="2" charset="-122"/>
                    <a:ea typeface="宋体" panose="02010600030101010101" pitchFamily="2" charset="-122"/>
                    <a:cs typeface="+mn-cs"/>
                    <a:sym typeface="+mn-lt"/>
                  </a:rPr>
                  <a:t>致谢</a:t>
                </a:r>
                <a:endParaRPr lang="zh-CN" altLang="en-US" sz="2000" b="0">
                  <a:latin typeface="宋体" panose="02010600030101010101" pitchFamily="2" charset="-122"/>
                  <a:ea typeface="宋体" panose="02010600030101010101" pitchFamily="2" charset="-122"/>
                  <a:cs typeface="+mn-cs"/>
                  <a:sym typeface="+mn-lt"/>
                </a:endParaRPr>
              </a:p>
            </p:txBody>
          </p:sp>
          <p:cxnSp>
            <p:nvCxnSpPr>
              <p:cNvPr id="8" name="直接连接符 7"/>
              <p:cNvCxnSpPr/>
              <p:nvPr>
                <p:custDataLst>
                  <p:tags r:id="rId4"/>
                </p:custDataLst>
              </p:nvPr>
            </p:nvCxnSpPr>
            <p:spPr>
              <a:xfrm>
                <a:off x="3696888" y="1780800"/>
                <a:ext cx="0" cy="4003616"/>
              </a:xfrm>
              <a:prstGeom prst="line">
                <a:avLst/>
              </a:prstGeom>
              <a:solidFill>
                <a:srgbClr val="FFCC00"/>
              </a:solidFill>
              <a:ln w="3175" cap="flat" cmpd="sng" algn="ctr">
                <a:solidFill>
                  <a:schemeClr val="accent5"/>
                </a:solidFill>
                <a:prstDash val="solid"/>
                <a:round/>
                <a:headEnd type="none" w="med" len="med"/>
                <a:tailEnd type="none" w="med" len="med"/>
              </a:ln>
              <a:effectLst/>
            </p:spPr>
          </p:cxnSp>
          <p:sp>
            <p:nvSpPr>
              <p:cNvPr id="9" name="išľïḋé"/>
              <p:cNvSpPr txBox="1"/>
              <p:nvPr>
                <p:custDataLst>
                  <p:tags r:id="rId5"/>
                </p:custDataLst>
              </p:nvPr>
            </p:nvSpPr>
            <p:spPr>
              <a:xfrm>
                <a:off x="1068327" y="1780818"/>
                <a:ext cx="2395474" cy="521970"/>
              </a:xfrm>
              <a:prstGeom prst="rect">
                <a:avLst/>
              </a:prstGeom>
              <a:solidFill>
                <a:schemeClr val="bg1"/>
              </a:solidFill>
            </p:spPr>
            <p:txBody>
              <a:bodyPr wrap="square" rtlCol="0">
                <a:spAutoFit/>
              </a:bodyPr>
              <a:lstStyle/>
              <a:p>
                <a:pPr algn="r"/>
                <a:r>
                  <a:rPr lang="zh-CN" altLang="tr-TR" sz="2800" b="1">
                    <a:solidFill>
                      <a:schemeClr val="tx2"/>
                    </a:solidFill>
                    <a:latin typeface="+mj-lt"/>
                    <a:ea typeface="+mj-ea"/>
                    <a:cs typeface="+mj-cs"/>
                    <a:sym typeface="+mn-lt"/>
                  </a:rPr>
                  <a:t>目 录</a:t>
                </a:r>
                <a:endParaRPr lang="zh-CN" altLang="tr-TR" sz="2800" b="1">
                  <a:solidFill>
                    <a:schemeClr val="tx2"/>
                  </a:solidFill>
                  <a:latin typeface="+mj-lt"/>
                  <a:ea typeface="+mj-ea"/>
                  <a:cs typeface="+mj-cs"/>
                  <a:sym typeface="+mn-lt"/>
                </a:endParaRPr>
              </a:p>
            </p:txBody>
          </p:sp>
        </p:grpSp>
        <p:sp>
          <p:nvSpPr>
            <p:cNvPr id="10" name="poetry_91022"/>
            <p:cNvSpPr>
              <a:spLocks noChangeAspect="1"/>
            </p:cNvSpPr>
            <p:nvPr>
              <p:custDataLst>
                <p:tags r:id="rId6"/>
              </p:custDataLst>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2"/>
            </a:solidFill>
            <a:ln>
              <a:noFill/>
            </a:ln>
          </p:spPr>
          <p:txBody>
            <a:bodyPr/>
            <a:lstStyle/>
            <a:p>
              <a:endParaRPr lang="zh-CN" altLang="en-US">
                <a:cs typeface="+mn-ea"/>
                <a:sym typeface="+mn-lt"/>
              </a:endParaRPr>
            </a:p>
          </p:txBody>
        </p:sp>
      </p:gr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137535" y="2002155"/>
            <a:ext cx="4333875" cy="1091565"/>
          </a:xfrm>
        </p:spPr>
        <p:txBody>
          <a:bodyPr/>
          <a:lstStyle/>
          <a:p>
            <a:r>
              <a:rPr lang="en-US" altLang="zh-CN"/>
              <a:t>       </a:t>
            </a:r>
            <a:r>
              <a:rPr lang="zh-CN" altLang="en-US"/>
              <a:t>选题意义</a:t>
            </a:r>
            <a:endParaRPr lang="zh-CN" altLang="en-US"/>
          </a:p>
        </p:txBody>
      </p:sp>
      <p:sp>
        <p:nvSpPr>
          <p:cNvPr id="7" name="文本框 6"/>
          <p:cNvSpPr txBox="1"/>
          <p:nvPr>
            <p:custDataLst>
              <p:tags r:id="rId2"/>
            </p:custDataLst>
          </p:nvPr>
        </p:nvSpPr>
        <p:spPr>
          <a:xfrm>
            <a:off x="2330707" y="210738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01</a:t>
            </a:r>
            <a:endParaRPr lang="en-US" altLang="zh-CN">
              <a:latin typeface="+mn-lt"/>
              <a:ea typeface="+mn-ea"/>
              <a:cs typeface="+mn-cs"/>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custDataLst>
              <p:tags r:id="rId1"/>
            </p:custDataLst>
          </p:nvPr>
        </p:nvSpPr>
        <p:spPr/>
        <p:txBody>
          <a:bodyPr/>
          <a:lstStyle/>
          <a:p>
            <a:r>
              <a:rPr lang="en-US" altLang="zh-CN"/>
              <a:t>酒店管理系统的作用一、促进酒店管理模式的创新</a:t>
            </a:r>
            <a:endParaRPr lang="en-US" altLang="zh-CN"/>
          </a:p>
          <a:p>
            <a:r>
              <a:rPr lang="en-US" altLang="zh-CN"/>
              <a:t>酒店管理系统的应用可以让一个人不仅仅掌握的是技术，还会让其对酒店业务比较熟悉，这也是一个好的软件工程师的标准，计算机知识、酒店业务知识、财务相关知识都要熟练运用。从而也培养了一大批酒店职业经理人，很大程度上说明了酒店管理系统不仅仅是一种操作方法，更重要的是一次管理的创新。</a:t>
            </a:r>
            <a:endParaRPr lang="en-US" altLang="zh-CN"/>
          </a:p>
          <a:p>
            <a:r>
              <a:rPr lang="en-US" altLang="zh-CN"/>
              <a:t>酒店管理系统的作用二、为经营提供科学决策依据</a:t>
            </a:r>
            <a:endParaRPr lang="en-US" altLang="zh-CN"/>
          </a:p>
          <a:p>
            <a:r>
              <a:rPr lang="en-US" altLang="zh-CN"/>
              <a:t>从酒店需求方面来讲，酒店对酒店管理系统的需求，与其说是引进的计算机技术，不如说是对管理模式的更新，为其提供科学的决策手段。酒店管理系统的发展是与酒店业的发展紧紧相关的，是供与求的关系，两者相互影响、相互促进，发展趋势也是一脉相承。随着大型酒店集团的出现，人为也推出了适用于集团化操作的酒店管理系统。</a:t>
            </a:r>
            <a:endParaRPr lang="en-US" altLang="zh-CN"/>
          </a:p>
          <a:p>
            <a:r>
              <a:rPr lang="en-US" altLang="zh-CN"/>
              <a:t>酒店管理系统的作用三、实现酒店在同行的差异化</a:t>
            </a:r>
            <a:endParaRPr lang="en-US" altLang="zh-CN"/>
          </a:p>
          <a:p>
            <a:r>
              <a:rPr lang="en-US" altLang="zh-CN"/>
              <a:t>个性化发展，酒店业的不断壮大，要求也会增高，都将会希望拥有酒店自身特色的定制的酒店管理系统的运用，让酒店文化发展历程融入到酒店管理系统的操作过程当中。连锁化发展，适用于大型连锁酒店，与INTER网进行互联，让酒店管理系统的理念引入到更加广泛的应用领域当中。</a:t>
            </a:r>
            <a:endParaRPr lang="en-US" altLang="zh-CN"/>
          </a:p>
        </p:txBody>
      </p:sp>
      <p:sp>
        <p:nvSpPr>
          <p:cNvPr id="3" name="页脚占位符 2"/>
          <p:cNvSpPr>
            <a:spLocks noGrp="1"/>
          </p:cNvSpPr>
          <p:nvPr>
            <p:ph type="ftr" sz="quarter" idx="11"/>
          </p:nvPr>
        </p:nvSpPr>
        <p:spPr>
          <a:xfrm>
            <a:off x="723264" y="6446838"/>
            <a:ext cx="4140201" cy="206381"/>
          </a:xfrm>
        </p:spPr>
        <p:txBody>
          <a:bodyPr/>
          <a:p>
            <a:r>
              <a:rPr lang="en-US" altLang="zh-CN" dirty="0"/>
              <a:t>  </a:t>
            </a:r>
            <a:endParaRPr lang="en-US" altLang="zh-CN" dirty="0"/>
          </a:p>
        </p:txBody>
      </p:sp>
      <p:sp>
        <p:nvSpPr>
          <p:cNvPr id="4" name="灯片编号占位符 3"/>
          <p:cNvSpPr>
            <a:spLocks noGrp="1"/>
          </p:cNvSpPr>
          <p:nvPr>
            <p:ph type="sldNum" sz="quarter" idx="12"/>
          </p:nvPr>
        </p:nvSpPr>
        <p:spPr/>
        <p:txBody>
          <a:bodyPr/>
          <a:p>
            <a:fld id="{5DD3DB80-B894-403A-B48E-6FDC1A72010E}" type="slidenum">
              <a:rPr lang="zh-CN" altLang="en-US" smtClean="0"/>
            </a:fld>
            <a:endParaRPr lang="zh-CN" altLang="en-US"/>
          </a:p>
        </p:txBody>
      </p:sp>
      <p:sp>
        <p:nvSpPr>
          <p:cNvPr id="6" name="标题 5"/>
          <p:cNvSpPr/>
          <p:nvPr>
            <p:ph type="title"/>
          </p:nvPr>
        </p:nvSpPr>
        <p:spPr>
          <a:xfrm>
            <a:off x="711835" y="332740"/>
            <a:ext cx="10808970" cy="474345"/>
          </a:xfrm>
        </p:spPr>
        <p:txBody>
          <a:bodyPr>
            <a:normAutofit fontScale="90000"/>
          </a:bodyPr>
          <a:p>
            <a:r>
              <a:rPr lang="en-US" altLang="zh-CN"/>
              <a:t>  </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59150" y="2306955"/>
            <a:ext cx="5711190" cy="839470"/>
          </a:xfrm>
        </p:spPr>
        <p:txBody>
          <a:bodyPr/>
          <a:lstStyle/>
          <a:p>
            <a:r>
              <a:rPr lang="zh-CN" altLang="en-US"/>
              <a:t>实现的功能</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02</a:t>
            </a:r>
            <a:endParaRPr lang="en-US" altLang="zh-CN">
              <a:latin typeface="+mn-lt"/>
              <a:ea typeface="+mn-ea"/>
              <a:cs typeface="+mn-cs"/>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780287" y="609600"/>
            <a:ext cx="9292627" cy="990812"/>
          </a:xfrm>
          <a:prstGeom prst="rect">
            <a:avLst/>
          </a:prstGeom>
          <a:noFill/>
        </p:spPr>
        <p:txBody>
          <a:bodyPr wrap="square" rtlCol="0">
            <a:normAutofit/>
          </a:bodyPr>
          <a:lstStyle/>
          <a:p>
            <a:r>
              <a:rPr lang="en-US" altLang="zh-CN" sz="3600" dirty="0">
                <a:latin typeface="+mj-lt"/>
                <a:ea typeface="+mj-ea"/>
                <a:cs typeface="+mj-cs"/>
                <a:sym typeface="Arial" panose="020B0604020202020204" pitchFamily="34" charset="0"/>
              </a:rPr>
              <a:t>   </a:t>
            </a:r>
            <a:endParaRPr lang="en-US" altLang="zh-CN" sz="3600" dirty="0">
              <a:latin typeface="+mj-lt"/>
              <a:ea typeface="+mj-ea"/>
              <a:cs typeface="+mj-cs"/>
              <a:sym typeface="Arial" panose="020B0604020202020204" pitchFamily="34" charset="0"/>
            </a:endParaRPr>
          </a:p>
        </p:txBody>
      </p:sp>
      <p:grpSp>
        <p:nvGrpSpPr>
          <p:cNvPr id="4" name="组合 3"/>
          <p:cNvGrpSpPr/>
          <p:nvPr>
            <p:custDataLst>
              <p:tags r:id="rId2"/>
            </p:custDataLst>
          </p:nvPr>
        </p:nvGrpSpPr>
        <p:grpSpPr>
          <a:xfrm>
            <a:off x="6827360" y="3507007"/>
            <a:ext cx="1008000" cy="1008000"/>
            <a:chOff x="5500914" y="4370767"/>
            <a:chExt cx="1190172" cy="1190172"/>
          </a:xfrm>
        </p:grpSpPr>
        <p:sp>
          <p:nvSpPr>
            <p:cNvPr id="5" name="椭圆 4"/>
            <p:cNvSpPr/>
            <p:nvPr>
              <p:custDataLst>
                <p:tags r:id="rId3"/>
              </p:custDataLst>
            </p:nvPr>
          </p:nvSpPr>
          <p:spPr>
            <a:xfrm>
              <a:off x="5500914" y="4370767"/>
              <a:ext cx="1190172" cy="1190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6" name="KSO_Shape"/>
            <p:cNvSpPr/>
            <p:nvPr>
              <p:custDataLst>
                <p:tags r:id="rId4"/>
              </p:custDataLst>
            </p:nvPr>
          </p:nvSpPr>
          <p:spPr bwMode="auto">
            <a:xfrm>
              <a:off x="5846540" y="4714875"/>
              <a:ext cx="498920" cy="514350"/>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684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7" name="组合 6"/>
          <p:cNvGrpSpPr/>
          <p:nvPr>
            <p:custDataLst>
              <p:tags r:id="rId5"/>
            </p:custDataLst>
          </p:nvPr>
        </p:nvGrpSpPr>
        <p:grpSpPr>
          <a:xfrm>
            <a:off x="6842998" y="1810657"/>
            <a:ext cx="1008000" cy="1008000"/>
            <a:chOff x="7126514" y="2833914"/>
            <a:chExt cx="1190172" cy="1190172"/>
          </a:xfrm>
        </p:grpSpPr>
        <p:sp>
          <p:nvSpPr>
            <p:cNvPr id="8" name="椭圆 7"/>
            <p:cNvSpPr/>
            <p:nvPr>
              <p:custDataLst>
                <p:tags r:id="rId6"/>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9" name="KSO_Shape"/>
            <p:cNvSpPr/>
            <p:nvPr>
              <p:custDataLst>
                <p:tags r:id="rId7"/>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10" name="组合 9"/>
          <p:cNvGrpSpPr/>
          <p:nvPr>
            <p:custDataLst>
              <p:tags r:id="rId8"/>
            </p:custDataLst>
          </p:nvPr>
        </p:nvGrpSpPr>
        <p:grpSpPr>
          <a:xfrm>
            <a:off x="4056942" y="2664354"/>
            <a:ext cx="1008000" cy="1008000"/>
            <a:chOff x="3875314" y="2833914"/>
            <a:chExt cx="1190172" cy="1190172"/>
          </a:xfrm>
        </p:grpSpPr>
        <p:sp>
          <p:nvSpPr>
            <p:cNvPr id="11" name="椭圆 10"/>
            <p:cNvSpPr/>
            <p:nvPr>
              <p:custDataLst>
                <p:tags r:id="rId9"/>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12" name="KSO_Shape"/>
            <p:cNvSpPr/>
            <p:nvPr>
              <p:custDataLst>
                <p:tags r:id="rId10"/>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3" name="组合 12"/>
          <p:cNvGrpSpPr/>
          <p:nvPr>
            <p:custDataLst>
              <p:tags r:id="rId11"/>
            </p:custDataLst>
          </p:nvPr>
        </p:nvGrpSpPr>
        <p:grpSpPr>
          <a:xfrm>
            <a:off x="5112326" y="1217798"/>
            <a:ext cx="1008000" cy="1008000"/>
            <a:chOff x="4796531" y="2033163"/>
            <a:chExt cx="1008000" cy="1008000"/>
          </a:xfrm>
        </p:grpSpPr>
        <p:sp>
          <p:nvSpPr>
            <p:cNvPr id="14" name="椭圆 13"/>
            <p:cNvSpPr/>
            <p:nvPr>
              <p:custDataLst>
                <p:tags r:id="rId12"/>
              </p:custDataLst>
            </p:nvPr>
          </p:nvSpPr>
          <p:spPr>
            <a:xfrm>
              <a:off x="4796531" y="2033163"/>
              <a:ext cx="1008000" cy="10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15" name="KSO_Shape"/>
            <p:cNvSpPr/>
            <p:nvPr>
              <p:custDataLst>
                <p:tags r:id="rId13"/>
              </p:custDataLst>
            </p:nvPr>
          </p:nvSpPr>
          <p:spPr bwMode="auto">
            <a:xfrm>
              <a:off x="5024155" y="2243119"/>
              <a:ext cx="552752" cy="563075"/>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sp>
        <p:nvSpPr>
          <p:cNvPr id="17" name="上箭头 16"/>
          <p:cNvSpPr/>
          <p:nvPr>
            <p:custDataLst>
              <p:tags r:id="rId14"/>
            </p:custDataLst>
          </p:nvPr>
        </p:nvSpPr>
        <p:spPr>
          <a:xfrm rot="16200000">
            <a:off x="5100064" y="3024629"/>
            <a:ext cx="346746" cy="297426"/>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grpSp>
        <p:nvGrpSpPr>
          <p:cNvPr id="21" name="组合 20"/>
          <p:cNvGrpSpPr/>
          <p:nvPr>
            <p:custDataLst>
              <p:tags r:id="rId15"/>
            </p:custDataLst>
          </p:nvPr>
        </p:nvGrpSpPr>
        <p:grpSpPr>
          <a:xfrm>
            <a:off x="5596105" y="2644965"/>
            <a:ext cx="1008000" cy="1008000"/>
            <a:chOff x="5638800" y="2971800"/>
            <a:chExt cx="914400" cy="914400"/>
          </a:xfrm>
        </p:grpSpPr>
        <p:sp>
          <p:nvSpPr>
            <p:cNvPr id="22" name="椭圆 21"/>
            <p:cNvSpPr/>
            <p:nvPr>
              <p:custDataLst>
                <p:tags r:id="rId16"/>
              </p:custDataLst>
            </p:nvPr>
          </p:nvSpPr>
          <p:spPr>
            <a:xfrm>
              <a:off x="5638800" y="2971800"/>
              <a:ext cx="914400" cy="914400"/>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23" name="KSO_Shape"/>
            <p:cNvSpPr/>
            <p:nvPr>
              <p:custDataLst>
                <p:tags r:id="rId17"/>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24" name="组合 23"/>
          <p:cNvGrpSpPr/>
          <p:nvPr>
            <p:custDataLst>
              <p:tags r:id="rId18"/>
            </p:custDataLst>
          </p:nvPr>
        </p:nvGrpSpPr>
        <p:grpSpPr>
          <a:xfrm>
            <a:off x="3256673" y="1233635"/>
            <a:ext cx="1409700" cy="421584"/>
            <a:chOff x="3403600" y="1970870"/>
            <a:chExt cx="1257300" cy="421584"/>
          </a:xfrm>
        </p:grpSpPr>
        <p:cxnSp>
          <p:nvCxnSpPr>
            <p:cNvPr id="25" name="直接连接符 24"/>
            <p:cNvCxnSpPr/>
            <p:nvPr>
              <p:custDataLst>
                <p:tags r:id="rId19"/>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0"/>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1"/>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30" name="直接连接符 29"/>
          <p:cNvCxnSpPr/>
          <p:nvPr>
            <p:custDataLst>
              <p:tags r:id="rId22"/>
            </p:custDataLst>
          </p:nvPr>
        </p:nvCxnSpPr>
        <p:spPr>
          <a:xfrm flipH="1">
            <a:off x="3256674" y="3205919"/>
            <a:ext cx="615949"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23"/>
            </p:custDataLst>
          </p:nvPr>
        </p:nvSpPr>
        <p:spPr>
          <a:xfrm>
            <a:off x="1250009" y="1357864"/>
            <a:ext cx="1861200" cy="1149483"/>
          </a:xfrm>
          <a:prstGeom prst="rect">
            <a:avLst/>
          </a:prstGeom>
          <a:noFill/>
        </p:spPr>
        <p:txBody>
          <a:bodyPr wrap="square" rtlCol="0">
            <a:normAutofit/>
          </a:bodyPr>
          <a:lstStyle/>
          <a:p>
            <a:pPr algn="r">
              <a:lnSpc>
                <a:spcPct val="120000"/>
              </a:lnSpc>
            </a:pPr>
            <a:r>
              <a:rPr lang="en-US" altLang="zh-CN" dirty="0">
                <a:sym typeface="Arial" panose="020B0604020202020204" pitchFamily="34" charset="0"/>
              </a:rPr>
              <a:t>  </a:t>
            </a:r>
            <a:endParaRPr lang="en-US" altLang="zh-CN" dirty="0">
              <a:sym typeface="Arial" panose="020B0604020202020204" pitchFamily="34" charset="0"/>
            </a:endParaRPr>
          </a:p>
        </p:txBody>
      </p:sp>
      <p:sp>
        <p:nvSpPr>
          <p:cNvPr id="39" name="文本框 38"/>
          <p:cNvSpPr txBox="1"/>
          <p:nvPr>
            <p:custDataLst>
              <p:tags r:id="rId24"/>
            </p:custDataLst>
          </p:nvPr>
        </p:nvSpPr>
        <p:spPr>
          <a:xfrm>
            <a:off x="1279052" y="1015678"/>
            <a:ext cx="1861200" cy="400110"/>
          </a:xfrm>
          <a:prstGeom prst="rect">
            <a:avLst/>
          </a:prstGeom>
          <a:noFill/>
        </p:spPr>
        <p:txBody>
          <a:bodyPr wrap="square" rtlCol="0">
            <a:normAutofit/>
          </a:bodyPr>
          <a:lstStyle/>
          <a:p>
            <a:pPr algn="r"/>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客房标准模块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
        <p:nvSpPr>
          <p:cNvPr id="40" name="文本框 39"/>
          <p:cNvSpPr txBox="1"/>
          <p:nvPr>
            <p:custDataLst>
              <p:tags r:id="rId25"/>
            </p:custDataLst>
          </p:nvPr>
        </p:nvSpPr>
        <p:spPr>
          <a:xfrm>
            <a:off x="1250009" y="3051648"/>
            <a:ext cx="1861200" cy="1149483"/>
          </a:xfrm>
          <a:prstGeom prst="rect">
            <a:avLst/>
          </a:prstGeom>
          <a:noFill/>
        </p:spPr>
        <p:txBody>
          <a:bodyPr wrap="square" rtlCol="0">
            <a:normAutofit/>
          </a:bodyPr>
          <a:lstStyle/>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客房信息搜索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41" name="文本框 40"/>
          <p:cNvSpPr txBox="1"/>
          <p:nvPr>
            <p:custDataLst>
              <p:tags r:id="rId26"/>
            </p:custDataLst>
          </p:nvPr>
        </p:nvSpPr>
        <p:spPr>
          <a:xfrm>
            <a:off x="1278890" y="2698115"/>
            <a:ext cx="2223135" cy="400050"/>
          </a:xfrm>
          <a:prstGeom prst="rect">
            <a:avLst/>
          </a:prstGeom>
          <a:noFill/>
        </p:spPr>
        <p:txBody>
          <a:bodyPr wrap="square" rtlCol="0">
            <a:normAutofit/>
          </a:bodyPr>
          <a:lstStyle/>
          <a:p>
            <a:pPr algn="r"/>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客房基本信息模块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
        <p:nvSpPr>
          <p:cNvPr id="44" name="文本框 43"/>
          <p:cNvSpPr txBox="1"/>
          <p:nvPr>
            <p:custDataLst>
              <p:tags r:id="rId27"/>
            </p:custDataLst>
          </p:nvPr>
        </p:nvSpPr>
        <p:spPr>
          <a:xfrm>
            <a:off x="9026181" y="1906593"/>
            <a:ext cx="1861200" cy="1149483"/>
          </a:xfrm>
          <a:prstGeom prst="rect">
            <a:avLst/>
          </a:prstGeom>
          <a:noFill/>
        </p:spPr>
        <p:txBody>
          <a:bodyPr wrap="square" rtlCol="0">
            <a:normAutofit/>
          </a:bodyPr>
          <a:lstStyle/>
          <a:p>
            <a:pP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可添加，删除会员</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45" name="文本框 44"/>
          <p:cNvSpPr txBox="1"/>
          <p:nvPr>
            <p:custDataLst>
              <p:tags r:id="rId28"/>
            </p:custDataLst>
          </p:nvPr>
        </p:nvSpPr>
        <p:spPr>
          <a:xfrm>
            <a:off x="9026181" y="1564407"/>
            <a:ext cx="1861200" cy="400110"/>
          </a:xfrm>
          <a:prstGeom prst="rect">
            <a:avLst/>
          </a:prstGeom>
          <a:noFill/>
        </p:spPr>
        <p:txBody>
          <a:bodyPr wrap="square" rtlCol="0">
            <a:normAutofit/>
            <a:scene3d>
              <a:camera prst="orthographicFront"/>
              <a:lightRig rig="threePt" dir="t"/>
            </a:scene3d>
          </a:bodyPr>
          <a:lstStyle/>
          <a:p>
            <a:r>
              <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用户管理模块</a:t>
            </a:r>
            <a:endPar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grpSp>
        <p:nvGrpSpPr>
          <p:cNvPr id="3" name="组合 2"/>
          <p:cNvGrpSpPr/>
          <p:nvPr>
            <p:custDataLst>
              <p:tags r:id="rId29"/>
            </p:custDataLst>
          </p:nvPr>
        </p:nvGrpSpPr>
        <p:grpSpPr>
          <a:xfrm>
            <a:off x="5112326" y="4099516"/>
            <a:ext cx="1008000" cy="1008000"/>
            <a:chOff x="4768657" y="4732810"/>
            <a:chExt cx="1008000" cy="1008000"/>
          </a:xfrm>
        </p:grpSpPr>
        <p:sp>
          <p:nvSpPr>
            <p:cNvPr id="61" name="椭圆 60"/>
            <p:cNvSpPr/>
            <p:nvPr>
              <p:custDataLst>
                <p:tags r:id="rId30"/>
              </p:custDataLst>
            </p:nvPr>
          </p:nvSpPr>
          <p:spPr>
            <a:xfrm>
              <a:off x="4768657" y="4732810"/>
              <a:ext cx="1008000" cy="10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74" name="KSO_Shape"/>
            <p:cNvSpPr/>
            <p:nvPr>
              <p:custDataLst>
                <p:tags r:id="rId31"/>
              </p:custDataLst>
            </p:nvPr>
          </p:nvSpPr>
          <p:spPr bwMode="auto">
            <a:xfrm>
              <a:off x="5028441" y="4986038"/>
              <a:ext cx="439286" cy="491736"/>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77" name="组合 76"/>
          <p:cNvGrpSpPr/>
          <p:nvPr>
            <p:custDataLst>
              <p:tags r:id="rId32"/>
            </p:custDataLst>
          </p:nvPr>
        </p:nvGrpSpPr>
        <p:grpSpPr>
          <a:xfrm flipV="1">
            <a:off x="3256673" y="4464397"/>
            <a:ext cx="1409700" cy="421584"/>
            <a:chOff x="3403600" y="1970870"/>
            <a:chExt cx="1257300" cy="421584"/>
          </a:xfrm>
        </p:grpSpPr>
        <p:cxnSp>
          <p:nvCxnSpPr>
            <p:cNvPr id="78" name="直接连接符 77"/>
            <p:cNvCxnSpPr/>
            <p:nvPr>
              <p:custDataLst>
                <p:tags r:id="rId33"/>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34"/>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35"/>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81" name="文本框 80"/>
          <p:cNvSpPr txBox="1"/>
          <p:nvPr>
            <p:custDataLst>
              <p:tags r:id="rId36"/>
            </p:custDataLst>
          </p:nvPr>
        </p:nvSpPr>
        <p:spPr>
          <a:xfrm>
            <a:off x="1250009" y="4722571"/>
            <a:ext cx="1861200" cy="1149483"/>
          </a:xfrm>
          <a:prstGeom prst="rect">
            <a:avLst/>
          </a:prstGeom>
          <a:noFill/>
        </p:spPr>
        <p:txBody>
          <a:bodyPr wrap="square" rtlCol="0">
            <a:normAutofit/>
          </a:bodyPr>
          <a:lstStyle/>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客房预订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a:p>
            <a:pPr algn="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订单查询</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82" name="文本框 81"/>
          <p:cNvSpPr txBox="1"/>
          <p:nvPr>
            <p:custDataLst>
              <p:tags r:id="rId37"/>
            </p:custDataLst>
          </p:nvPr>
        </p:nvSpPr>
        <p:spPr>
          <a:xfrm>
            <a:off x="1279052" y="4380385"/>
            <a:ext cx="1861200" cy="400110"/>
          </a:xfrm>
          <a:prstGeom prst="rect">
            <a:avLst/>
          </a:prstGeom>
          <a:noFill/>
        </p:spPr>
        <p:txBody>
          <a:bodyPr wrap="square" rtlCol="0">
            <a:normAutofit/>
          </a:bodyPr>
          <a:lstStyle/>
          <a:p>
            <a:pPr algn="r"/>
            <a:r>
              <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订房信息模块</a:t>
            </a:r>
            <a:endParaRPr lang="en-US" altLang="zh-CN" sz="20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grpSp>
        <p:nvGrpSpPr>
          <p:cNvPr id="84" name="组合 83"/>
          <p:cNvGrpSpPr/>
          <p:nvPr>
            <p:custDataLst>
              <p:tags r:id="rId38"/>
            </p:custDataLst>
          </p:nvPr>
        </p:nvGrpSpPr>
        <p:grpSpPr>
          <a:xfrm flipH="1">
            <a:off x="7945513" y="1902632"/>
            <a:ext cx="964247" cy="421584"/>
            <a:chOff x="3403600" y="1970870"/>
            <a:chExt cx="1257300" cy="421584"/>
          </a:xfrm>
        </p:grpSpPr>
        <p:cxnSp>
          <p:nvCxnSpPr>
            <p:cNvPr id="85" name="直接连接符 84"/>
            <p:cNvCxnSpPr/>
            <p:nvPr>
              <p:custDataLst>
                <p:tags r:id="rId39"/>
              </p:custDataLst>
            </p:nvPr>
          </p:nvCxnSpPr>
          <p:spPr>
            <a:xfrm flipH="1">
              <a:off x="4154171" y="2392454"/>
              <a:ext cx="50672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40"/>
              </p:custDataLst>
            </p:nvPr>
          </p:nvCxnSpPr>
          <p:spPr>
            <a:xfrm flipV="1">
              <a:off x="4154171"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41"/>
              </p:custDataLst>
            </p:nvPr>
          </p:nvCxnSpPr>
          <p:spPr>
            <a:xfrm flipH="1">
              <a:off x="3403600" y="1970870"/>
              <a:ext cx="750571"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60" name="上箭头 59"/>
          <p:cNvSpPr/>
          <p:nvPr>
            <p:custDataLst>
              <p:tags r:id="rId42"/>
            </p:custDataLst>
          </p:nvPr>
        </p:nvSpPr>
        <p:spPr>
          <a:xfrm rot="20520000">
            <a:off x="5675563" y="2227233"/>
            <a:ext cx="346746" cy="297426"/>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3" name="上箭头 62"/>
          <p:cNvSpPr/>
          <p:nvPr>
            <p:custDataLst>
              <p:tags r:id="rId43"/>
            </p:custDataLst>
          </p:nvPr>
        </p:nvSpPr>
        <p:spPr>
          <a:xfrm rot="3240000">
            <a:off x="6584301" y="2522500"/>
            <a:ext cx="346746" cy="297426"/>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5" name="上箭头 64"/>
          <p:cNvSpPr/>
          <p:nvPr>
            <p:custDataLst>
              <p:tags r:id="rId44"/>
            </p:custDataLst>
          </p:nvPr>
        </p:nvSpPr>
        <p:spPr>
          <a:xfrm rot="7560000">
            <a:off x="6584301" y="3478004"/>
            <a:ext cx="346746" cy="297426"/>
          </a:xfrm>
          <a:prstGeom prst="upArrow">
            <a:avLst>
              <a:gd name="adj1" fmla="val 57862"/>
              <a:gd name="adj2" fmla="val 6145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sp>
        <p:nvSpPr>
          <p:cNvPr id="66" name="上箭头 65"/>
          <p:cNvSpPr/>
          <p:nvPr>
            <p:custDataLst>
              <p:tags r:id="rId45"/>
            </p:custDataLst>
          </p:nvPr>
        </p:nvSpPr>
        <p:spPr>
          <a:xfrm rot="11880000">
            <a:off x="5675563" y="3773271"/>
            <a:ext cx="346746" cy="297426"/>
          </a:xfrm>
          <a:prstGeom prst="upArrow">
            <a:avLst>
              <a:gd name="adj1" fmla="val 57862"/>
              <a:gd name="adj2" fmla="val 614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zh-CN" altLang="en-US">
              <a:sym typeface="Arial" panose="020B0604020202020204" pitchFamily="34" charset="0"/>
            </a:endParaRPr>
          </a:p>
        </p:txBody>
      </p:sp>
      <p:grpSp>
        <p:nvGrpSpPr>
          <p:cNvPr id="75" name="组合 74"/>
          <p:cNvGrpSpPr/>
          <p:nvPr>
            <p:custDataLst>
              <p:tags r:id="rId46"/>
            </p:custDataLst>
          </p:nvPr>
        </p:nvGrpSpPr>
        <p:grpSpPr>
          <a:xfrm rot="10800000" flipV="1">
            <a:off x="7311148" y="4580440"/>
            <a:ext cx="1598612" cy="226005"/>
            <a:chOff x="3395663" y="4563384"/>
            <a:chExt cx="1120935" cy="1156713"/>
          </a:xfrm>
        </p:grpSpPr>
        <p:cxnSp>
          <p:nvCxnSpPr>
            <p:cNvPr id="76" name="直接连接符 75"/>
            <p:cNvCxnSpPr/>
            <p:nvPr>
              <p:custDataLst>
                <p:tags r:id="rId47"/>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48"/>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95" name="文本框 94"/>
          <p:cNvSpPr txBox="1"/>
          <p:nvPr>
            <p:custDataLst>
              <p:tags r:id="rId49"/>
            </p:custDataLst>
          </p:nvPr>
        </p:nvSpPr>
        <p:spPr>
          <a:xfrm>
            <a:off x="9026181" y="4488345"/>
            <a:ext cx="1861200" cy="1149483"/>
          </a:xfrm>
          <a:prstGeom prst="rect">
            <a:avLst/>
          </a:prstGeom>
          <a:noFill/>
        </p:spPr>
        <p:txBody>
          <a:bodyPr wrap="square" rtlCol="0">
            <a:normAutofit/>
          </a:bodyPr>
          <a:lstStyle/>
          <a:p>
            <a:pPr>
              <a:lnSpc>
                <a:spcPct val="120000"/>
              </a:lnSpc>
            </a:pPr>
            <a:r>
              <a:rPr lang="zh-CN" altLang="en-US" sz="1600" dirty="0">
                <a:latin typeface="宋体" panose="02010600030101010101" pitchFamily="2" charset="-122"/>
                <a:ea typeface="宋体" panose="02010600030101010101" pitchFamily="2" charset="-122"/>
                <a:sym typeface="Arial" panose="020B0604020202020204" pitchFamily="34" charset="0"/>
              </a:rPr>
              <a:t>可进行留言回复，留言删除操作</a:t>
            </a:r>
            <a:endParaRPr lang="zh-CN" altLang="en-US" sz="1600" dirty="0">
              <a:latin typeface="宋体" panose="02010600030101010101" pitchFamily="2" charset="-122"/>
              <a:ea typeface="宋体" panose="02010600030101010101" pitchFamily="2" charset="-122"/>
              <a:sym typeface="Arial" panose="020B0604020202020204" pitchFamily="34" charset="0"/>
            </a:endParaRPr>
          </a:p>
        </p:txBody>
      </p:sp>
      <p:sp>
        <p:nvSpPr>
          <p:cNvPr id="96" name="文本框 95"/>
          <p:cNvSpPr txBox="1"/>
          <p:nvPr>
            <p:custDataLst>
              <p:tags r:id="rId50"/>
            </p:custDataLst>
          </p:nvPr>
        </p:nvSpPr>
        <p:spPr>
          <a:xfrm>
            <a:off x="9026181" y="4146159"/>
            <a:ext cx="1861200" cy="400110"/>
          </a:xfrm>
          <a:prstGeom prst="rect">
            <a:avLst/>
          </a:prstGeom>
          <a:noFill/>
        </p:spPr>
        <p:txBody>
          <a:bodyPr wrap="square" rtlCol="0">
            <a:normAutofit/>
          </a:bodyPr>
          <a:lstStyle/>
          <a:p>
            <a:r>
              <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rPr>
              <a:t>留言管理模块</a:t>
            </a:r>
            <a:endParaRPr lang="en-US" altLang="zh-C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sym typeface="Arial" panose="020B0604020202020204" pitchFamily="34" charset="0"/>
            </a:endParaRPr>
          </a:p>
        </p:txBody>
      </p:sp>
    </p:spTree>
    <p:custDataLst>
      <p:tags r:id="rId5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402330" y="1125220"/>
            <a:ext cx="5501640" cy="2066925"/>
          </a:xfrm>
        </p:spPr>
        <p:txBody>
          <a:bodyPr/>
          <a:lstStyle/>
          <a:p>
            <a:r>
              <a:rPr lang="zh-CN" altLang="en-US"/>
              <a:t>文献综述</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9120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03</a:t>
            </a:r>
            <a:endParaRPr lang="en-US" altLang="zh-CN">
              <a:latin typeface="+mn-lt"/>
              <a:ea typeface="+mn-ea"/>
              <a:cs typeface="+mn-cs"/>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600" y="848105"/>
            <a:ext cx="3989800" cy="5137611"/>
          </a:xfrm>
          <a:custGeom>
            <a:avLst/>
            <a:gdLst>
              <a:gd name="connsiteX0" fmla="*/ 1420995 w 3989800"/>
              <a:gd name="connsiteY0" fmla="*/ 0 h 5137610"/>
              <a:gd name="connsiteX1" fmla="*/ 3989800 w 3989800"/>
              <a:gd name="connsiteY1" fmla="*/ 2568805 h 5137610"/>
              <a:gd name="connsiteX2" fmla="*/ 1420995 w 3989800"/>
              <a:gd name="connsiteY2" fmla="*/ 5137610 h 5137610"/>
              <a:gd name="connsiteX3" fmla="*/ 196550 w 3989800"/>
              <a:gd name="connsiteY3" fmla="*/ 4827569 h 5137610"/>
              <a:gd name="connsiteX4" fmla="*/ 0 w 3989800"/>
              <a:gd name="connsiteY4" fmla="*/ 4708162 h 5137610"/>
              <a:gd name="connsiteX5" fmla="*/ 0 w 3989800"/>
              <a:gd name="connsiteY5" fmla="*/ 429448 h 5137610"/>
              <a:gd name="connsiteX6" fmla="*/ 196550 w 3989800"/>
              <a:gd name="connsiteY6" fmla="*/ 310041 h 5137610"/>
              <a:gd name="connsiteX7" fmla="*/ 1420995 w 3989800"/>
              <a:gd name="connsiteY7" fmla="*/ 0 h 513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9800" h="5137610">
                <a:moveTo>
                  <a:pt x="1420995" y="0"/>
                </a:moveTo>
                <a:cubicBezTo>
                  <a:pt x="2839707" y="0"/>
                  <a:pt x="3989800" y="1150093"/>
                  <a:pt x="3989800" y="2568805"/>
                </a:cubicBezTo>
                <a:cubicBezTo>
                  <a:pt x="3989800" y="3987517"/>
                  <a:pt x="2839707" y="5137610"/>
                  <a:pt x="1420995" y="5137610"/>
                </a:cubicBezTo>
                <a:cubicBezTo>
                  <a:pt x="977648" y="5137610"/>
                  <a:pt x="560532" y="5025296"/>
                  <a:pt x="196550" y="4827569"/>
                </a:cubicBezTo>
                <a:lnTo>
                  <a:pt x="0" y="4708162"/>
                </a:lnTo>
                <a:lnTo>
                  <a:pt x="0" y="429448"/>
                </a:lnTo>
                <a:lnTo>
                  <a:pt x="196550" y="310041"/>
                </a:lnTo>
                <a:cubicBezTo>
                  <a:pt x="560532" y="112314"/>
                  <a:pt x="977648" y="0"/>
                  <a:pt x="1420995"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zh-CN" altLang="en-US">
              <a:solidFill>
                <a:srgbClr val="FFFFFF"/>
              </a:solidFill>
            </a:endParaRPr>
          </a:p>
        </p:txBody>
      </p:sp>
      <p:sp>
        <p:nvSpPr>
          <p:cNvPr id="272" name="矩形 271"/>
          <p:cNvSpPr/>
          <p:nvPr>
            <p:custDataLst>
              <p:tags r:id="rId3"/>
            </p:custDataLst>
          </p:nvPr>
        </p:nvSpPr>
        <p:spPr>
          <a:xfrm>
            <a:off x="5233035" y="1702435"/>
            <a:ext cx="5202555" cy="4631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261" name="矩形 260"/>
          <p:cNvSpPr/>
          <p:nvPr>
            <p:custDataLst>
              <p:tags r:id="rId4"/>
            </p:custDataLst>
          </p:nvPr>
        </p:nvSpPr>
        <p:spPr>
          <a:xfrm>
            <a:off x="861606" y="-8526"/>
            <a:ext cx="4371553" cy="8563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266" name="文本框 265"/>
          <p:cNvSpPr txBox="1"/>
          <p:nvPr>
            <p:custDataLst>
              <p:tags r:id="rId5"/>
            </p:custDataLst>
          </p:nvPr>
        </p:nvSpPr>
        <p:spPr>
          <a:xfrm>
            <a:off x="5232748" y="2744425"/>
            <a:ext cx="2452916" cy="923331"/>
          </a:xfrm>
          <a:prstGeom prst="rect">
            <a:avLst/>
          </a:prstGeom>
          <a:noFill/>
        </p:spPr>
        <p:txBody>
          <a:bodyPr wrap="none" rtlCol="0">
            <a:normAutofit/>
          </a:bodyPr>
          <a:lstStyle/>
          <a:p>
            <a:pPr defTabSz="685800"/>
            <a:r>
              <a:rPr lang="en-US" altLang="zh-CN" sz="5400" b="1" dirty="0">
                <a:solidFill>
                  <a:schemeClr val="bg1"/>
                </a:solidFill>
                <a:ea typeface="华文细黑" panose="02010600040101010101" pitchFamily="2" charset="-122"/>
              </a:rPr>
              <a:t>  </a:t>
            </a:r>
            <a:endParaRPr lang="en-US" altLang="zh-CN" sz="5400" b="1" dirty="0">
              <a:solidFill>
                <a:schemeClr val="bg1"/>
              </a:solidFill>
              <a:ea typeface="华文细黑" panose="02010600040101010101" pitchFamily="2" charset="-122"/>
            </a:endParaRPr>
          </a:p>
        </p:txBody>
      </p:sp>
      <p:sp>
        <p:nvSpPr>
          <p:cNvPr id="13" name="文本框 12"/>
          <p:cNvSpPr txBox="1"/>
          <p:nvPr>
            <p:custDataLst>
              <p:tags r:id="rId6"/>
            </p:custDataLst>
          </p:nvPr>
        </p:nvSpPr>
        <p:spPr>
          <a:xfrm>
            <a:off x="4247376" y="365271"/>
            <a:ext cx="3509295" cy="584775"/>
          </a:xfrm>
          <a:prstGeom prst="rect">
            <a:avLst/>
          </a:prstGeom>
          <a:noFill/>
        </p:spPr>
        <p:txBody>
          <a:bodyPr wrap="none" rtlCol="0" anchor="b">
            <a:normAutofit/>
          </a:bodyPr>
          <a:lstStyle/>
          <a:p>
            <a:pPr defTabSz="685800"/>
            <a:r>
              <a:rPr lang="en-US" altLang="zh-CN" sz="3200" dirty="0">
                <a:solidFill>
                  <a:schemeClr val="tx2"/>
                </a:solidFill>
                <a:latin typeface="+mj-lt"/>
                <a:ea typeface="+mj-ea"/>
                <a:cs typeface="+mj-cs"/>
              </a:rPr>
              <a:t> </a:t>
            </a:r>
            <a:endParaRPr lang="en-US" altLang="zh-CN" sz="3200" dirty="0">
              <a:solidFill>
                <a:schemeClr val="tx2"/>
              </a:solidFill>
              <a:latin typeface="+mj-lt"/>
              <a:ea typeface="+mj-ea"/>
              <a:cs typeface="+mj-cs"/>
            </a:endParaRPr>
          </a:p>
        </p:txBody>
      </p:sp>
      <p:sp>
        <p:nvSpPr>
          <p:cNvPr id="14" name="文本框 13"/>
          <p:cNvSpPr txBox="1"/>
          <p:nvPr>
            <p:custDataLst>
              <p:tags r:id="rId7"/>
            </p:custDataLst>
          </p:nvPr>
        </p:nvSpPr>
        <p:spPr>
          <a:xfrm>
            <a:off x="4247376" y="965325"/>
            <a:ext cx="3509295" cy="276999"/>
          </a:xfrm>
          <a:prstGeom prst="rect">
            <a:avLst/>
          </a:prstGeom>
          <a:noFill/>
        </p:spPr>
        <p:txBody>
          <a:bodyPr wrap="square" rtlCol="0">
            <a:normAutofit fontScale="90000"/>
          </a:bodyPr>
          <a:lstStyle/>
          <a:p>
            <a:pPr algn="ctr" defTabSz="685800"/>
            <a:r>
              <a:rPr lang="en-US" altLang="zh-CN" sz="1200" dirty="0">
                <a:solidFill>
                  <a:schemeClr val="tx2"/>
                </a:solidFill>
              </a:rPr>
              <a:t>   </a:t>
            </a:r>
            <a:endParaRPr lang="en-US" altLang="zh-CN" sz="1200" dirty="0">
              <a:solidFill>
                <a:schemeClr val="tx2"/>
              </a:solidFill>
            </a:endParaRPr>
          </a:p>
        </p:txBody>
      </p:sp>
      <p:sp>
        <p:nvSpPr>
          <p:cNvPr id="17" name="矩形 16"/>
          <p:cNvSpPr/>
          <p:nvPr>
            <p:custDataLst>
              <p:tags r:id="rId8"/>
            </p:custDataLst>
          </p:nvPr>
        </p:nvSpPr>
        <p:spPr>
          <a:xfrm>
            <a:off x="736" y="1"/>
            <a:ext cx="861135" cy="887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srgbClr val="FFFFFF"/>
              </a:solidFill>
            </a:endParaRPr>
          </a:p>
        </p:txBody>
      </p:sp>
      <p:sp>
        <p:nvSpPr>
          <p:cNvPr id="4" name="文本框 3"/>
          <p:cNvSpPr txBox="1"/>
          <p:nvPr>
            <p:custDataLst>
              <p:tags r:id="rId9"/>
            </p:custDataLst>
          </p:nvPr>
        </p:nvSpPr>
        <p:spPr>
          <a:xfrm>
            <a:off x="5475605" y="1985645"/>
            <a:ext cx="4732655" cy="4128770"/>
          </a:xfrm>
          <a:prstGeom prst="rect">
            <a:avLst/>
          </a:prstGeom>
          <a:noFill/>
        </p:spPr>
        <p:txBody>
          <a:bodyPr wrap="square">
            <a:normAutofit lnSpcReduction="20000"/>
          </a:bodyPr>
          <a:lstStyle>
            <a:defPPr>
              <a:defRPr lang="zh-CN"/>
            </a:defPPr>
            <a:lvl1pPr>
              <a:defRPr>
                <a:solidFill>
                  <a:schemeClr val="bg1">
                    <a:lumMod val="65000"/>
                  </a:schemeClr>
                </a:solidFill>
                <a:ea typeface="华文细黑" panose="02010600040101010101" pitchFamily="2" charset="-122"/>
                <a:cs typeface="Arial" panose="020B0604020202020204" pitchFamily="34" charset="0"/>
              </a:defRPr>
            </a:lvl1pPr>
          </a:lstStyle>
          <a:p>
            <a:pPr defTabSz="685800"/>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[1]彭伟民.基于需求的酒店管理系统的建模与实现.微机发展,2005.1-6.  </a:t>
            </a:r>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[2]翟广宇.基于C/S结构的酒店管理系统.兰州工业高等专科学报,2004.2-4.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[3]薛华成.管理信息系统[M].清华大学出版社,1996.2-5.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[4]候炳辉,刘世峰.信息管理系统[J].信息管理系统分析,2004.254-562.</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[5]刘学明.饭店客房管理[M].广东旅游出版社,2000.1-6. </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defTabSz="685800"/>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rPr>
              <a:t>[6]马秀莲,高志安.宾馆管理系统的设计.黑龙江八一农垦大学信息技术学院,2005.1-3.</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10"/>
            </p:custDataLst>
          </p:nvPr>
        </p:nvSpPr>
        <p:spPr>
          <a:xfrm>
            <a:off x="8177878" y="4014361"/>
            <a:ext cx="2452915" cy="1754327"/>
          </a:xfrm>
          <a:prstGeom prst="rect">
            <a:avLst/>
          </a:prstGeom>
          <a:noFill/>
        </p:spPr>
        <p:txBody>
          <a:bodyPr wrap="square">
            <a:normAutofit/>
          </a:bodyPr>
          <a:lstStyle>
            <a:defPPr>
              <a:defRPr lang="zh-CN"/>
            </a:defPPr>
            <a:lvl1pPr>
              <a:defRPr>
                <a:solidFill>
                  <a:schemeClr val="bg2"/>
                </a:solidFill>
                <a:ea typeface="华文细黑" panose="02010600040101010101" pitchFamily="2" charset="-122"/>
                <a:cs typeface="Arial" panose="020B0604020202020204" pitchFamily="34" charset="0"/>
              </a:defRPr>
            </a:lvl1pPr>
          </a:lstStyle>
          <a:p>
            <a:pPr defTabSz="685800"/>
            <a:r>
              <a:rPr lang="en-US" altLang="zh-CN">
                <a:solidFill>
                  <a:schemeClr val="bg1"/>
                </a:solidFill>
                <a:ea typeface="+mn-ea"/>
                <a:cs typeface="+mn-cs"/>
              </a:rPr>
              <a:t>  </a:t>
            </a:r>
            <a:endParaRPr lang="en-US" altLang="zh-CN">
              <a:solidFill>
                <a:schemeClr val="bg1"/>
              </a:solidFill>
              <a:ea typeface="+mn-ea"/>
              <a:cs typeface="+mn-cs"/>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3359150" y="1931670"/>
            <a:ext cx="5488940" cy="1257300"/>
          </a:xfrm>
        </p:spPr>
        <p:txBody>
          <a:bodyPr/>
          <a:lstStyle/>
          <a:p>
            <a:r>
              <a:rPr lang="zh-CN" altLang="en-US"/>
              <a:t>论文结构</a:t>
            </a:r>
            <a:endParaRPr lang="zh-CN" altLang="en-US"/>
          </a:p>
        </p:txBody>
      </p:sp>
      <p:sp>
        <p:nvSpPr>
          <p:cNvPr id="6" name="文本占位符 5"/>
          <p:cNvSpPr>
            <a:spLocks noGrp="1"/>
          </p:cNvSpPr>
          <p:nvPr>
            <p:ph type="body" idx="1"/>
            <p:custDataLst>
              <p:tags r:id="rId2"/>
            </p:custDataLst>
          </p:nvPr>
        </p:nvSpPr>
        <p:spPr/>
        <p:txBody>
          <a:bodyPr/>
          <a:lstStyle/>
          <a:p>
            <a:pPr lvl="0"/>
            <a:r>
              <a:rPr lang="en-US" altLang="zh-CN"/>
              <a:t>  </a:t>
            </a:r>
            <a:endParaRPr lang="en-US" altLang="zh-CN"/>
          </a:p>
        </p:txBody>
      </p:sp>
      <p:sp>
        <p:nvSpPr>
          <p:cNvPr id="7" name="文本框 6"/>
          <p:cNvSpPr txBox="1"/>
          <p:nvPr>
            <p:custDataLst>
              <p:tags r:id="rId3"/>
            </p:custDataLst>
          </p:nvPr>
        </p:nvSpPr>
        <p:spPr>
          <a:xfrm>
            <a:off x="2052577" y="2177234"/>
            <a:ext cx="6583092" cy="1263650"/>
          </a:xfrm>
          <a:prstGeom prst="rect">
            <a:avLst/>
          </a:prstGeom>
        </p:spPr>
        <p:txBody>
          <a:bodyPr vert="horz" lIns="91440" tIns="45720" rIns="91440" bIns="45720" rtlCol="0" anchor="b">
            <a:noAutofit/>
          </a:bodyPr>
          <a:lstStyle>
            <a:defPPr>
              <a:defRPr lang="zh-CN"/>
            </a:defPPr>
            <a:lvl1pPr defTabSz="913765">
              <a:lnSpc>
                <a:spcPct val="90000"/>
              </a:lnSpc>
              <a:spcBef>
                <a:spcPct val="0"/>
              </a:spcBef>
              <a:buNone/>
              <a:defRPr sz="6600" b="1">
                <a:solidFill>
                  <a:schemeClr val="tx2"/>
                </a:solidFill>
                <a:latin typeface="Impact" panose="020B0806030902050204" pitchFamily="34" charset="0"/>
                <a:ea typeface="+mj-ea"/>
                <a:cs typeface="+mj-cs"/>
              </a:defRPr>
            </a:lvl1pPr>
          </a:lstStyle>
          <a:p>
            <a:r>
              <a:rPr lang="en-US" altLang="zh-CN">
                <a:latin typeface="+mn-lt"/>
                <a:ea typeface="+mn-ea"/>
                <a:cs typeface="+mn-cs"/>
              </a:rPr>
              <a:t>04</a:t>
            </a:r>
            <a:endParaRPr lang="en-US" altLang="zh-CN">
              <a:latin typeface="+mn-lt"/>
              <a:ea typeface="+mn-ea"/>
              <a:cs typeface="+mn-cs"/>
            </a:endParaRPr>
          </a:p>
        </p:txBody>
      </p:sp>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140"/>
</p:tagLst>
</file>

<file path=ppt/tags/tag10.xml><?xml version="1.0" encoding="utf-8"?>
<p:tagLst xmlns:p="http://schemas.openxmlformats.org/presentationml/2006/main">
  <p:tag name="KSO_WM_UNIT_HIGHLIGHT" val="0"/>
  <p:tag name="KSO_WM_UNIT_COMPATIBLE" val="0"/>
  <p:tag name="KSO_WM_UNIT_TYPE" val="i"/>
  <p:tag name="KSO_WM_UNIT_INDEX" val="8"/>
  <p:tag name="KSO_WM_UNIT_ID" val="custom20187140_2*i*8"/>
  <p:tag name="KSO_WM_TEMPLATE_CATEGORY" val="custom"/>
  <p:tag name="KSO_WM_TEMPLATE_INDEX" val="20187140"/>
  <p:tag name="KSO_WM_UNIT_LAYERLEVEL" val="1"/>
  <p:tag name="KSO_WM_TAG_VERSION" val="1.0"/>
  <p:tag name="KSO_WM_BEAUTIFY_FLAG" val="#wm#"/>
</p:tagLst>
</file>

<file path=ppt/tags/tag100.xml><?xml version="1.0" encoding="utf-8"?>
<p:tagLst xmlns:p="http://schemas.openxmlformats.org/presentationml/2006/main">
  <p:tag name="KSO_WM_UNIT_PRESET_TEXT_INDEX" val="4"/>
  <p:tag name="KSO_WM_UNIT_PRESET_TEXT_LEN" val="56"/>
  <p:tag name="KSO_WM_UNIT_VALUE" val="40"/>
  <p:tag name="KSO_WM_UNIT_HIGHLIGHT" val="0"/>
  <p:tag name="KSO_WM_UNIT_COMPATIBLE" val="0"/>
  <p:tag name="KSO_WM_DIAGRAM_GROUP_CODE" val="l1-2"/>
  <p:tag name="KSO_WM_UNIT_TYPE" val="l_h_f"/>
  <p:tag name="KSO_WM_UNIT_INDEX" val="1_2_1"/>
  <p:tag name="KSO_WM_UNIT_ID" val="custom20187140_13*l_h_f*1_2_1"/>
  <p:tag name="KSO_WM_TEMPLATE_CATEGORY" val="custom"/>
  <p:tag name="KSO_WM_TEMPLATE_INDEX" val="20187140"/>
  <p:tag name="KSO_WM_UNIT_LAYERLEVEL" val="1_1_1"/>
  <p:tag name="KSO_WM_TAG_VERSION" val="1.0"/>
  <p:tag name="KSO_WM_BEAUTIFY_FLAG" val="#wm#"/>
  <p:tag name="KSO_WM_UNIT_LINE_FORE_SCHEMECOLOR_INDEX" val="6"/>
  <p:tag name="KSO_WM_UNIT_LINE_FILL_TYPE" val="2"/>
  <p:tag name="KSO_WM_UNIT_TEXT_FILL_FORE_SCHEMECOLOR_INDEX" val="15"/>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DIAGRAM_GROUP_CODE" val="l1-2"/>
  <p:tag name="KSO_WM_UNIT_TYPE" val="l_i"/>
  <p:tag name="KSO_WM_UNIT_INDEX" val="1_4"/>
  <p:tag name="KSO_WM_UNIT_ID" val="custom20187140_13*l_i*1_4"/>
  <p:tag name="KSO_WM_TEMPLATE_CATEGORY" val="custom"/>
  <p:tag name="KSO_WM_TEMPLATE_INDEX" val="20187140"/>
  <p:tag name="KSO_WM_UNIT_LAYERLEVEL" val="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2.xml><?xml version="1.0" encoding="utf-8"?>
<p:tagLst xmlns:p="http://schemas.openxmlformats.org/presentationml/2006/main">
  <p:tag name="KSO_WM_UNIT_PRESET_TEXT_INDEX" val="4"/>
  <p:tag name="KSO_WM_UNIT_PRESET_TEXT_LEN" val="56"/>
  <p:tag name="KSO_WM_UNIT_VALUE" val="40"/>
  <p:tag name="KSO_WM_UNIT_HIGHLIGHT" val="0"/>
  <p:tag name="KSO_WM_UNIT_COMPATIBLE" val="0"/>
  <p:tag name="KSO_WM_DIAGRAM_GROUP_CODE" val="l1-2"/>
  <p:tag name="KSO_WM_UNIT_TYPE" val="l_h_f"/>
  <p:tag name="KSO_WM_UNIT_INDEX" val="1_3_1"/>
  <p:tag name="KSO_WM_UNIT_ID" val="custom20187140_13*l_h_f*1_3_1"/>
  <p:tag name="KSO_WM_TEMPLATE_CATEGORY" val="custom"/>
  <p:tag name="KSO_WM_TEMPLATE_INDEX" val="20187140"/>
  <p:tag name="KSO_WM_UNIT_LAYERLEVEL" val="1_1_1"/>
  <p:tag name="KSO_WM_TAG_VERSION" val="1.0"/>
  <p:tag name="KSO_WM_BEAUTIFY_FLAG" val="#wm#"/>
  <p:tag name="KSO_WM_UNIT_LINE_FORE_SCHEMECOLOR_INDEX" val="7"/>
  <p:tag name="KSO_WM_UNIT_LINE_FILL_TYPE" val="2"/>
  <p:tag name="KSO_WM_UNIT_TEXT_FILL_FORE_SCHEMECOLOR_INDEX" val="15"/>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DIAGRAM_GROUP_CODE" val="l1-2"/>
  <p:tag name="KSO_WM_UNIT_TYPE" val="l_i"/>
  <p:tag name="KSO_WM_UNIT_INDEX" val="1_5"/>
  <p:tag name="KSO_WM_UNIT_ID" val="custom20187140_13*l_i*1_5"/>
  <p:tag name="KSO_WM_TEMPLATE_CATEGORY" val="custom"/>
  <p:tag name="KSO_WM_TEMPLATE_INDEX" val="20187140"/>
  <p:tag name="KSO_WM_UNIT_LAYERLEVEL" val="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KSO_WM_SLIDE_ID" val="custom20187140_13"/>
  <p:tag name="KSO_WM_SLIDE_TYPE" val="text"/>
  <p:tag name="KSO_WM_SLIDE_SUBTYPE" val="diag"/>
  <p:tag name="KSO_WM_SLIDE_ITEM_CNT" val="5"/>
  <p:tag name="KSO_WM_SLIDE_INDEX" val="13"/>
  <p:tag name="KSO_WM_SLIDE_SIZE" val="753.12*388.292"/>
  <p:tag name="KSO_WM_SLIDE_POSITION" val="103.44*123.307"/>
  <p:tag name="KSO_WM_DIAGRAM_GROUP_CODE" val="l1-2"/>
  <p:tag name="KSO_WM_TAG_VERSION" val="1.0"/>
  <p:tag name="KSO_WM_BEAUTIFY_FLAG" val="#wm#"/>
  <p:tag name="KSO_WM_TEMPLATE_CATEGORY" val="custom"/>
  <p:tag name="KSO_WM_TEMPLATE_INDEX" val="20187140"/>
  <p:tag name="KSO_WM_SLIDE_LAYOUT" val="a_l"/>
  <p:tag name="KSO_WM_SLIDE_LAYOUT_CNT" val="1_1"/>
</p:tagLst>
</file>

<file path=ppt/tags/tag105.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106.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107.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108.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109.xml><?xml version="1.0" encoding="utf-8"?>
<p:tagLst xmlns:p="http://schemas.openxmlformats.org/presentationml/2006/main">
  <p:tag name="KSO_WM_UNIT_ISCONTENTSTITLE" val="0"/>
  <p:tag name="KSO_WM_UNIT_VALUE" val="68"/>
  <p:tag name="KSO_WM_UNIT_HIGHLIGHT" val="0"/>
  <p:tag name="KSO_WM_UNIT_COMPATIBLE" val="0"/>
  <p:tag name="KSO_WM_UNIT_TYPE" val="a"/>
  <p:tag name="KSO_WM_UNIT_INDEX" val="1"/>
  <p:tag name="KSO_WM_UNIT_ID" val="custom20187140_24*a*1"/>
  <p:tag name="KSO_WM_TEMPLATE_CATEGORY" val="custom"/>
  <p:tag name="KSO_WM_TEMPLATE_INDEX" val="20187140"/>
  <p:tag name="KSO_WM_UNIT_LAYERLEVEL" val="1"/>
  <p:tag name="KSO_WM_TAG_VERSION" val="1.0"/>
  <p:tag name="KSO_WM_BEAUTIFY_FLAG" val="#wm#"/>
  <p:tag name="KSO_WM_UNIT_PRESET_TEXT" val="Title and content layout (Text page)"/>
</p:tagLst>
</file>

<file path=ppt/tags/tag11.xml><?xml version="1.0" encoding="utf-8"?>
<p:tagLst xmlns:p="http://schemas.openxmlformats.org/presentationml/2006/main">
  <p:tag name="KSO_WM_SLIDE_ID" val="custom20187140_2"/>
  <p:tag name="KSO_WM_SLIDE_TYPE" val="contents"/>
  <p:tag name="KSO_WM_SLIDE_SUBTYPE" val="pureTxt"/>
  <p:tag name="KSO_WM_SLIDE_ITEM_CNT" val="1"/>
  <p:tag name="KSO_WM_SLIDE_INDEX" val="2"/>
  <p:tag name="KSO_WM_TAG_VERSION" val="1.0"/>
  <p:tag name="KSO_WM_BEAUTIFY_FLAG" val="#wm#"/>
  <p:tag name="KSO_WM_TEMPLATE_CATEGORY" val="custom"/>
  <p:tag name="KSO_WM_TEMPLATE_INDEX" val="20187140"/>
  <p:tag name="KSO_WM_SLIDE_LAYOUT" val="a_f"/>
  <p:tag name="KSO_WM_SLIDE_LAYOUT_CNT" val="1_1"/>
</p:tagLst>
</file>

<file path=ppt/tags/tag110.xml><?xml version="1.0" encoding="utf-8"?>
<p:tagLst xmlns:p="http://schemas.openxmlformats.org/presentationml/2006/main">
  <p:tag name="KSO_WM_UNIT_VALUE" val="738"/>
  <p:tag name="KSO_WM_UNIT_HIGHLIGHT" val="0"/>
  <p:tag name="KSO_WM_UNIT_COMPATIBLE" val="0"/>
  <p:tag name="KSO_WM_UNIT_TYPE" val="f"/>
  <p:tag name="KSO_WM_UNIT_INDEX" val="1"/>
  <p:tag name="KSO_WM_UNIT_ID" val="custom20187140_24*f*1"/>
  <p:tag name="KSO_WM_TEMPLATE_CATEGORY" val="custom"/>
  <p:tag name="KSO_WM_TEMPLATE_INDEX" val="20187140"/>
  <p:tag name="KSO_WM_UNIT_LAYERLEVEL" val="1"/>
  <p:tag name="KSO_WM_TAG_VERSION" val="1.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11.xml><?xml version="1.0" encoding="utf-8"?>
<p:tagLst xmlns:p="http://schemas.openxmlformats.org/presentationml/2006/main">
  <p:tag name="KSO_WM_SLIDE_ID" val="custom20187140_24"/>
  <p:tag name="KSO_WM_SLIDE_TYPE" val="text"/>
  <p:tag name="KSO_WM_SLIDE_SUBTYPE" val="pureTxt"/>
  <p:tag name="KSO_WM_SLIDE_ITEM_CNT" val="1"/>
  <p:tag name="KSO_WM_SLIDE_INDEX" val="24"/>
  <p:tag name="KSO_WM_SLIDE_SIZE" val="854*482"/>
  <p:tag name="KSO_WM_SLIDE_POSITION" val="52*0"/>
  <p:tag name="KSO_WM_TAG_VERSION" val="1.0"/>
  <p:tag name="KSO_WM_BEAUTIFY_FLAG" val="#wm#"/>
  <p:tag name="KSO_WM_TEMPLATE_CATEGORY" val="custom"/>
  <p:tag name="KSO_WM_TEMPLATE_INDEX" val="20187140"/>
  <p:tag name="KSO_WM_SLIDE_LAYOUT" val="a_f"/>
  <p:tag name="KSO_WM_SLIDE_LAYOUT_CNT" val="1_1"/>
</p:tagLst>
</file>

<file path=ppt/tags/tag112.xml><?xml version="1.0" encoding="utf-8"?>
<p:tagLst xmlns:p="http://schemas.openxmlformats.org/presentationml/2006/main">
  <p:tag name="KSO_WM_UNIT_ISCONTENTSTITLE" val="0"/>
  <p:tag name="KSO_WM_UNIT_VALUE" val="7"/>
  <p:tag name="KSO_WM_UNIT_HIGHLIGHT" val="0"/>
  <p:tag name="KSO_WM_UNIT_COMPATIBLE" val="0"/>
  <p:tag name="KSO_WM_UNIT_TYPE" val="a"/>
  <p:tag name="KSO_WM_UNIT_INDEX" val="1"/>
  <p:tag name="KSO_WM_UNIT_ID" val="custom20187140_25*a*1"/>
  <p:tag name="KSO_WM_TEMPLATE_CATEGORY" val="custom"/>
  <p:tag name="KSO_WM_TEMPLATE_INDEX" val="20187140"/>
  <p:tag name="KSO_WM_UNIT_LAYERLEVEL" val="1"/>
  <p:tag name="KSO_WM_TAG_VERSION" val="1.0"/>
  <p:tag name="KSO_WM_BEAUTIFY_FLAG" val="#wm#"/>
  <p:tag name="KSO_WM_UNIT_PRESET_TEXT" val="THANKS"/>
</p:tagLst>
</file>

<file path=ppt/tags/tag113.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25*b*1"/>
  <p:tag name="KSO_WM_TEMPLATE_CATEGORY" val="custom"/>
  <p:tag name="KSO_WM_TEMPLATE_INDEX" val="20187140"/>
  <p:tag name="KSO_WM_UNIT_LAYERLEVEL" val="1"/>
  <p:tag name="KSO_WM_TAG_VERSION" val="1.0"/>
  <p:tag name="KSO_WM_BEAUTIFY_FLAG" val="#wm#"/>
  <p:tag name="KSO_WM_UNIT_PRESET_TEXT" val="And Your Slogan Here."/>
</p:tagLst>
</file>

<file path=ppt/tags/tag114.xml><?xml version="1.0" encoding="utf-8"?>
<p:tagLst xmlns:p="http://schemas.openxmlformats.org/presentationml/2006/main">
  <p:tag name="KSO_WM_SLIDE_ID" val="custom20187140_25"/>
  <p:tag name="KSO_WM_SLIDE_TYPE" val="endPage"/>
  <p:tag name="KSO_WM_SLIDE_SUBTYPE" val="pureTxt"/>
  <p:tag name="KSO_WM_SLIDE_ITEM_CNT" val="2"/>
  <p:tag name="KSO_WM_SLIDE_INDEX" val="25"/>
  <p:tag name="KSO_WM_TAG_VERSION" val="1.0"/>
  <p:tag name="KSO_WM_BEAUTIFY_FLAG" val="#wm#"/>
  <p:tag name="KSO_WM_TEMPLATE_CATEGORY" val="custom"/>
  <p:tag name="KSO_WM_TEMPLATE_INDEX" val="20187140"/>
  <p:tag name="KSO_WM_SLIDE_LAYOUT" val="a_b"/>
  <p:tag name="KSO_WM_SLIDE_LAYOUT_CNT" val="1_1"/>
</p:tagLst>
</file>

<file path=ppt/tags/tag12.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13.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14.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15.xml><?xml version="1.0" encoding="utf-8"?>
<p:tagLst xmlns:p="http://schemas.openxmlformats.org/presentationml/2006/main">
  <p:tag name="KSO_WM_UNIT_VALUE" val="738"/>
  <p:tag name="KSO_WM_UNIT_HIGHLIGHT" val="0"/>
  <p:tag name="KSO_WM_UNIT_COMPATIBLE" val="0"/>
  <p:tag name="KSO_WM_UNIT_TYPE" val="f"/>
  <p:tag name="KSO_WM_UNIT_INDEX" val="1"/>
  <p:tag name="KSO_WM_UNIT_ID" val="custom20187140_24*f*1"/>
  <p:tag name="KSO_WM_TEMPLATE_CATEGORY" val="custom"/>
  <p:tag name="KSO_WM_TEMPLATE_INDEX" val="20187140"/>
  <p:tag name="KSO_WM_UNIT_LAYERLEVEL" val="1"/>
  <p:tag name="KSO_WM_TAG_VERSION" val="1.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16.xml><?xml version="1.0" encoding="utf-8"?>
<p:tagLst xmlns:p="http://schemas.openxmlformats.org/presentationml/2006/main">
  <p:tag name="KSO_WM_SLIDE_ID" val="custom20187140_24"/>
  <p:tag name="KSO_WM_SLIDE_TYPE" val="text"/>
  <p:tag name="KSO_WM_SLIDE_SUBTYPE" val="pureTxt"/>
  <p:tag name="KSO_WM_SLIDE_ITEM_CNT" val="1"/>
  <p:tag name="KSO_WM_SLIDE_INDEX" val="24"/>
  <p:tag name="KSO_WM_SLIDE_SIZE" val="854*482"/>
  <p:tag name="KSO_WM_SLIDE_POSITION" val="52*0"/>
  <p:tag name="KSO_WM_TAG_VERSION" val="1.0"/>
  <p:tag name="KSO_WM_BEAUTIFY_FLAG" val="#wm#"/>
  <p:tag name="KSO_WM_TEMPLATE_CATEGORY" val="custom"/>
  <p:tag name="KSO_WM_TEMPLATE_INDEX" val="20187140"/>
  <p:tag name="KSO_WM_SLIDE_LAYOUT" val="a_f"/>
  <p:tag name="KSO_WM_SLIDE_LAYOUT_CNT" val="1_1"/>
</p:tagLst>
</file>

<file path=ppt/tags/tag17.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18.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19.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2.xml><?xml version="1.0" encoding="utf-8"?>
<p:tagLst xmlns:p="http://schemas.openxmlformats.org/presentationml/2006/main">
  <p:tag name="KSO_WM_TAG_VERSION" val="1.0"/>
  <p:tag name="KSO_WM_TEMPLATE_CATEGORY" val="custom"/>
  <p:tag name="KSO_WM_TEMPLATE_INDEX" val="20187140"/>
</p:tagLst>
</file>

<file path=ppt/tags/tag20.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21.xml><?xml version="1.0" encoding="utf-8"?>
<p:tagLst xmlns:p="http://schemas.openxmlformats.org/presentationml/2006/main">
  <p:tag name="KSO_WM_UNIT_RELATE_UNITID" val="258*l*1"/>
  <p:tag name="KSO_WM_UNIT_ISCONTENTSTITLE" val="0"/>
  <p:tag name="KSO_WM_UNIT_PRESET_TEXT_INDEX" val="3"/>
  <p:tag name="KSO_WM_UNIT_PRESET_TEXT_LEN" val="17"/>
  <p:tag name="KSO_WM_UNIT_VALUE" val="22"/>
  <p:tag name="KSO_WM_UNIT_HIGHLIGHT" val="0"/>
  <p:tag name="KSO_WM_UNIT_COMPATIBLE" val="0"/>
  <p:tag name="KSO_WM_DIAGRAM_GROUP_CODE" val="l1_1"/>
  <p:tag name="KSO_WM_UNIT_TYPE" val="a"/>
  <p:tag name="KSO_WM_UNIT_INDEX" val="1"/>
  <p:tag name="KSO_WM_UNIT_ID" val="custom20187140_9*a*1"/>
  <p:tag name="KSO_WM_TEMPLATE_CATEGORY" val="custom"/>
  <p:tag name="KSO_WM_TEMPLATE_INDEX" val="2018714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DIAGRAM_GROUP_CODE" val="l1_1"/>
  <p:tag name="KSO_WM_UNIT_TYPE" val="i"/>
  <p:tag name="KSO_WM_UNIT_INDEX" val="1"/>
  <p:tag name="KSO_WM_UNIT_ID" val="custom20187140_9*i*1"/>
  <p:tag name="KSO_WM_TEMPLATE_CATEGORY" val="custom"/>
  <p:tag name="KSO_WM_TEMPLATE_INDEX" val="20187140"/>
  <p:tag name="KSO_WM_UNIT_LAYERLEVEL" val="1"/>
  <p:tag name="KSO_WM_TAG_VERSION" val="1.0"/>
  <p:tag name="KSO_WM_BEAUTIFY_FLAG" val="#wm#"/>
  <p:tag name="KSO_WM_UNIT_USESOURCEFORMAT_APPLY" val="1"/>
</p:tagLst>
</file>

<file path=ppt/tags/tag23.xml><?xml version="1.0" encoding="utf-8"?>
<p:tagLst xmlns:p="http://schemas.openxmlformats.org/presentationml/2006/main">
  <p:tag name="KSO_WM_UNIT_HIGHLIGHT" val="0"/>
  <p:tag name="KSO_WM_UNIT_COMPATIBLE" val="0"/>
  <p:tag name="KSO_WM_DIAGRAM_GROUP_CODE" val="l1-1"/>
  <p:tag name="KSO_WM_UNIT_TYPE" val="l_i"/>
  <p:tag name="KSO_WM_UNIT_INDEX" val="1_1"/>
  <p:tag name="KSO_WM_UNIT_ID" val="custom20187140_9*l_i*1_1"/>
  <p:tag name="KSO_WM_TEMPLATE_CATEGORY" val="custom"/>
  <p:tag name="KSO_WM_TEMPLATE_INDEX" val="20187140"/>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DIAGRAM_GROUP_CODE" val="l1-1"/>
  <p:tag name="KSO_WM_UNIT_TYPE" val="l_i"/>
  <p:tag name="KSO_WM_UNIT_INDEX" val="1_2"/>
  <p:tag name="KSO_WM_UNIT_ID" val="custom20187140_9*l_i*1_2"/>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DIAGRAM_GROUP_CODE" val="l1_1"/>
  <p:tag name="KSO_WM_UNIT_TYPE" val="i"/>
  <p:tag name="KSO_WM_UNIT_INDEX" val="6"/>
  <p:tag name="KSO_WM_UNIT_ID" val="custom20187140_9*i*6"/>
  <p:tag name="KSO_WM_TEMPLATE_CATEGORY" val="custom"/>
  <p:tag name="KSO_WM_TEMPLATE_INDEX" val="20187140"/>
  <p:tag name="KSO_WM_UNIT_LAYERLEVEL" val="1"/>
  <p:tag name="KSO_WM_TAG_VERSION" val="1.0"/>
  <p:tag name="KSO_WM_BEAUTIFY_FLAG" val="#wm#"/>
  <p:tag name="KSO_WM_UNIT_USESOURCEFORMAT_APPLY" val="1"/>
</p:tagLst>
</file>

<file path=ppt/tags/tag26.xml><?xml version="1.0" encoding="utf-8"?>
<p:tagLst xmlns:p="http://schemas.openxmlformats.org/presentationml/2006/main">
  <p:tag name="KSO_WM_UNIT_HIGHLIGHT" val="0"/>
  <p:tag name="KSO_WM_UNIT_COMPATIBLE" val="0"/>
  <p:tag name="KSO_WM_DIAGRAM_GROUP_CODE" val="l1-1"/>
  <p:tag name="KSO_WM_UNIT_TYPE" val="l_i"/>
  <p:tag name="KSO_WM_UNIT_INDEX" val="1_3"/>
  <p:tag name="KSO_WM_UNIT_ID" val="custom20187140_9*l_i*1_3"/>
  <p:tag name="KSO_WM_TEMPLATE_CATEGORY" val="custom"/>
  <p:tag name="KSO_WM_TEMPLATE_INDEX" val="20187140"/>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DIAGRAM_GROUP_CODE" val="l1-1"/>
  <p:tag name="KSO_WM_UNIT_TYPE" val="l_i"/>
  <p:tag name="KSO_WM_UNIT_INDEX" val="1_4"/>
  <p:tag name="KSO_WM_UNIT_ID" val="custom20187140_9*l_i*1_4"/>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DIAGRAM_GROUP_CODE" val="l1_1"/>
  <p:tag name="KSO_WM_UNIT_TYPE" val="i"/>
  <p:tag name="KSO_WM_UNIT_INDEX" val="11"/>
  <p:tag name="KSO_WM_UNIT_ID" val="custom20187140_9*i*11"/>
  <p:tag name="KSO_WM_TEMPLATE_CATEGORY" val="custom"/>
  <p:tag name="KSO_WM_TEMPLATE_INDEX" val="20187140"/>
  <p:tag name="KSO_WM_UNIT_LAYERLEVEL" val="1"/>
  <p:tag name="KSO_WM_TAG_VERSION" val="1.0"/>
  <p:tag name="KSO_WM_BEAUTIFY_FLAG" val="#wm#"/>
  <p:tag name="KSO_WM_UNIT_USESOURCEFORMAT_APPLY" val="1"/>
</p:tagLst>
</file>

<file path=ppt/tags/tag29.xml><?xml version="1.0" encoding="utf-8"?>
<p:tagLst xmlns:p="http://schemas.openxmlformats.org/presentationml/2006/main">
  <p:tag name="KSO_WM_UNIT_HIGHLIGHT" val="0"/>
  <p:tag name="KSO_WM_UNIT_COMPATIBLE" val="0"/>
  <p:tag name="KSO_WM_DIAGRAM_GROUP_CODE" val="l1-1"/>
  <p:tag name="KSO_WM_UNIT_TYPE" val="l_i"/>
  <p:tag name="KSO_WM_UNIT_INDEX" val="1_5"/>
  <p:tag name="KSO_WM_UNIT_ID" val="custom20187140_9*l_i*1_5"/>
  <p:tag name="KSO_WM_TEMPLATE_CATEGORY" val="custom"/>
  <p:tag name="KSO_WM_TEMPLATE_INDEX" val="20187140"/>
  <p:tag name="KSO_WM_UNIT_LAYERLEVEL" val="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TEMPLATE_THUMBS_INDEX" val="1、2、3、4、5、8、13、17、21、23、24、25"/>
  <p:tag name="KSO_WM_TAG_VERSION" val="1.0"/>
  <p:tag name="KSO_WM_BEAUTIFY_FLAG" val="#wm#"/>
  <p:tag name="KSO_WM_TEMPLATE_CATEGORY" val="custom"/>
  <p:tag name="KSO_WM_TEMPLATE_INDEX" val="20187140"/>
</p:tagLst>
</file>

<file path=ppt/tags/tag30.xml><?xml version="1.0" encoding="utf-8"?>
<p:tagLst xmlns:p="http://schemas.openxmlformats.org/presentationml/2006/main">
  <p:tag name="KSO_WM_UNIT_HIGHLIGHT" val="0"/>
  <p:tag name="KSO_WM_UNIT_COMPATIBLE" val="0"/>
  <p:tag name="KSO_WM_DIAGRAM_GROUP_CODE" val="l1-1"/>
  <p:tag name="KSO_WM_UNIT_TYPE" val="l_i"/>
  <p:tag name="KSO_WM_UNIT_INDEX" val="1_6"/>
  <p:tag name="KSO_WM_UNIT_ID" val="custom20187140_9*l_i*1_6"/>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DIAGRAM_GROUP_CODE" val="l1_1"/>
  <p:tag name="KSO_WM_UNIT_TYPE" val="i"/>
  <p:tag name="KSO_WM_UNIT_INDEX" val="16"/>
  <p:tag name="KSO_WM_UNIT_ID" val="custom20187140_9*i*16"/>
  <p:tag name="KSO_WM_TEMPLATE_CATEGORY" val="custom"/>
  <p:tag name="KSO_WM_TEMPLATE_INDEX" val="20187140"/>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DIAGRAM_GROUP_CODE" val="l1-1"/>
  <p:tag name="KSO_WM_UNIT_TYPE" val="l_i"/>
  <p:tag name="KSO_WM_UNIT_INDEX" val="1_7"/>
  <p:tag name="KSO_WM_UNIT_ID" val="custom20187140_9*l_i*1_7"/>
  <p:tag name="KSO_WM_TEMPLATE_CATEGORY" val="custom"/>
  <p:tag name="KSO_WM_TEMPLATE_INDEX" val="20187140"/>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DIAGRAM_GROUP_CODE" val="l1-1"/>
  <p:tag name="KSO_WM_UNIT_TYPE" val="l_i"/>
  <p:tag name="KSO_WM_UNIT_INDEX" val="1_8"/>
  <p:tag name="KSO_WM_UNIT_ID" val="custom20187140_9*l_i*1_8"/>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DIAGRAM_GROUP_CODE" val="l1-1"/>
  <p:tag name="KSO_WM_UNIT_TYPE" val="l_i"/>
  <p:tag name="KSO_WM_UNIT_INDEX" val="1_9"/>
  <p:tag name="KSO_WM_UNIT_ID" val="custom20187140_9*l_i*1_9"/>
  <p:tag name="KSO_WM_TEMPLATE_CATEGORY" val="custom"/>
  <p:tag name="KSO_WM_TEMPLATE_INDEX" val="20187140"/>
  <p:tag name="KSO_WM_UNIT_LAYERLEVEL" val="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DIAGRAM_GROUP_CODE" val="l1_1"/>
  <p:tag name="KSO_WM_UNIT_TYPE" val="i"/>
  <p:tag name="KSO_WM_UNIT_INDEX" val="22"/>
  <p:tag name="KSO_WM_UNIT_ID" val="custom20187140_9*i*22"/>
  <p:tag name="KSO_WM_TEMPLATE_CATEGORY" val="custom"/>
  <p:tag name="KSO_WM_TEMPLATE_INDEX" val="20187140"/>
  <p:tag name="KSO_WM_UNIT_LAYERLEVEL" val="1"/>
  <p:tag name="KSO_WM_TAG_VERSION" val="1.0"/>
  <p:tag name="KSO_WM_BEAUTIFY_FLAG" val="#wm#"/>
  <p:tag name="KSO_WM_UNIT_USESOURCEFORMAT_APPLY" val="1"/>
</p:tagLst>
</file>

<file path=ppt/tags/tag36.xml><?xml version="1.0" encoding="utf-8"?>
<p:tagLst xmlns:p="http://schemas.openxmlformats.org/presentationml/2006/main">
  <p:tag name="KSO_WM_UNIT_HIGHLIGHT" val="0"/>
  <p:tag name="KSO_WM_UNIT_COMPATIBLE" val="0"/>
  <p:tag name="KSO_WM_DIAGRAM_GROUP_CODE" val="l1-1"/>
  <p:tag name="KSO_WM_UNIT_TYPE" val="l_i"/>
  <p:tag name="KSO_WM_UNIT_INDEX" val="1_10"/>
  <p:tag name="KSO_WM_UNIT_ID" val="custom20187140_9*l_i*1_10"/>
  <p:tag name="KSO_WM_TEMPLATE_CATEGORY" val="custom"/>
  <p:tag name="KSO_WM_TEMPLATE_INDEX" val="20187140"/>
  <p:tag name="KSO_WM_UNIT_LAYERLEVEL" val="1_1"/>
  <p:tag name="KSO_WM_TAG_VERSION" val="1.0"/>
  <p:tag name="KSO_WM_BEAUTIFY_FLAG" val="#wm#"/>
  <p:tag name="KSO_WM_UNIT_TEXT_FILL_FORE_SCHEMECOLOR_INDEX" val="2"/>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DIAGRAM_GROUP_CODE" val="l1-1"/>
  <p:tag name="KSO_WM_UNIT_TYPE" val="l_i"/>
  <p:tag name="KSO_WM_UNIT_INDEX" val="1_11"/>
  <p:tag name="KSO_WM_UNIT_ID" val="custom20187140_9*l_i*1_11"/>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DIAGRAM_GROUP_CODE" val="l1_1"/>
  <p:tag name="KSO_WM_UNIT_TYPE" val="i"/>
  <p:tag name="KSO_WM_UNIT_INDEX" val="27"/>
  <p:tag name="KSO_WM_UNIT_ID" val="custom20187140_9*i*27"/>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39.xml><?xml version="1.0" encoding="utf-8"?>
<p:tagLst xmlns:p="http://schemas.openxmlformats.org/presentationml/2006/main">
  <p:tag name="KSO_WM_UNIT_HIGHLIGHT" val="0"/>
  <p:tag name="KSO_WM_UNIT_COMPATIBLE" val="0"/>
  <p:tag name="KSO_WM_DIAGRAM_GROUP_CODE" val="l1-1"/>
  <p:tag name="KSO_WM_UNIT_TYPE" val="l_i"/>
  <p:tag name="KSO_WM_UNIT_INDEX" val="1_12"/>
  <p:tag name="KSO_WM_UNIT_ID" val="custom20187140_9*l_i*1_12"/>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xml><?xml version="1.0" encoding="utf-8"?>
<p:tagLst xmlns:p="http://schemas.openxmlformats.org/presentationml/2006/main">
  <p:tag name="KSO_WM_TEMPLATE_CATEGORY" val="custom"/>
  <p:tag name="KSO_WM_TEMPLATE_INDEX" val="20187140"/>
</p:tagLst>
</file>

<file path=ppt/tags/tag40.xml><?xml version="1.0" encoding="utf-8"?>
<p:tagLst xmlns:p="http://schemas.openxmlformats.org/presentationml/2006/main">
  <p:tag name="KSO_WM_UNIT_HIGHLIGHT" val="0"/>
  <p:tag name="KSO_WM_UNIT_COMPATIBLE" val="0"/>
  <p:tag name="KSO_WM_DIAGRAM_GROUP_CODE" val="l1-1"/>
  <p:tag name="KSO_WM_UNIT_TYPE" val="l_i"/>
  <p:tag name="KSO_WM_UNIT_INDEX" val="1_13"/>
  <p:tag name="KSO_WM_UNIT_ID" val="custom20187140_9*l_i*1_13"/>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1.xml><?xml version="1.0" encoding="utf-8"?>
<p:tagLst xmlns:p="http://schemas.openxmlformats.org/presentationml/2006/main">
  <p:tag name="KSO_WM_UNIT_HIGHLIGHT" val="0"/>
  <p:tag name="KSO_WM_UNIT_COMPATIBLE" val="0"/>
  <p:tag name="KSO_WM_DIAGRAM_GROUP_CODE" val="l1-1"/>
  <p:tag name="KSO_WM_UNIT_TYPE" val="l_i"/>
  <p:tag name="KSO_WM_UNIT_INDEX" val="1_14"/>
  <p:tag name="KSO_WM_UNIT_ID" val="custom20187140_9*l_i*1_14"/>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2.xml><?xml version="1.0" encoding="utf-8"?>
<p:tagLst xmlns:p="http://schemas.openxmlformats.org/presentationml/2006/main">
  <p:tag name="KSO_WM_UNIT_HIGHLIGHT" val="0"/>
  <p:tag name="KSO_WM_UNIT_COMPATIBLE" val="0"/>
  <p:tag name="KSO_WM_DIAGRAM_GROUP_CODE" val="l1-1"/>
  <p:tag name="KSO_WM_UNIT_TYPE" val="l_i"/>
  <p:tag name="KSO_WM_UNIT_INDEX" val="1_15"/>
  <p:tag name="KSO_WM_UNIT_ID" val="custom20187140_9*l_i*1_15"/>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43.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1_1"/>
  <p:tag name="KSO_WM_UNIT_ID" val="custom20187140_9*l_h_f*1_1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1_1"/>
  <p:tag name="KSO_WM_UNIT_ID" val="custom20187140_9*l_h_a*1_1_1"/>
  <p:tag name="KSO_WM_TEMPLATE_CATEGORY" val="custom"/>
  <p:tag name="KSO_WM_TEMPLATE_INDEX" val="2018714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45.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3_1"/>
  <p:tag name="KSO_WM_UNIT_ID" val="custom20187140_9*l_h_f*1_3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3_1"/>
  <p:tag name="KSO_WM_UNIT_ID" val="custom20187140_9*l_h_a*1_3_1"/>
  <p:tag name="KSO_WM_TEMPLATE_CATEGORY" val="custom"/>
  <p:tag name="KSO_WM_TEMPLATE_INDEX" val="2018714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47.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2_1"/>
  <p:tag name="KSO_WM_UNIT_ID" val="custom20187140_9*l_h_f*1_2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2_1"/>
  <p:tag name="KSO_WM_UNIT_ID" val="custom20187140_9*l_h_a*1_2_1"/>
  <p:tag name="KSO_WM_TEMPLATE_CATEGORY" val="custom"/>
  <p:tag name="KSO_WM_TEMPLATE_INDEX" val="20187140"/>
  <p:tag name="KSO_WM_UNIT_LAYERLEVEL" val="1_1_1"/>
  <p:tag name="KSO_WM_TAG_VERSION" val="1.0"/>
  <p:tag name="KSO_WM_BEAUTIFY_FLAG" val="#wm#"/>
  <p:tag name="KSO_WM_UNIT_TEXT_FILL_FORE_SCHEMECOLOR_INDEX" val="8"/>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DIAGRAM_GROUP_CODE" val="l1_1"/>
  <p:tag name="KSO_WM_UNIT_TYPE" val="i"/>
  <p:tag name="KSO_WM_UNIT_INDEX" val="41"/>
  <p:tag name="KSO_WM_UNIT_ID" val="custom20187140_9*i*41"/>
  <p:tag name="KSO_WM_TEMPLATE_CATEGORY" val="custom"/>
  <p:tag name="KSO_WM_TEMPLATE_INDEX" val="20187140"/>
  <p:tag name="KSO_WM_UNIT_LAYERLEVEL" val="1"/>
  <p:tag name="KSO_WM_TAG_VERSION" val="1.0"/>
  <p:tag name="KSO_WM_BEAUTIFY_FLAG" val="#wm#"/>
  <p:tag name="KSO_WM_UNIT_USESOURCEFORMAT_APPLY" val="1"/>
</p:tagLst>
</file>

<file path=ppt/tags/tag5.xml><?xml version="1.0" encoding="utf-8"?>
<p:tagLst xmlns:p="http://schemas.openxmlformats.org/presentationml/2006/main">
  <p:tag name="KSO_WM_UNIT_HIGHLIGHT" val="0"/>
  <p:tag name="KSO_WM_UNIT_COMPATIBLE" val="0"/>
  <p:tag name="KSO_WM_UNIT_TYPE" val="i"/>
  <p:tag name="KSO_WM_UNIT_INDEX" val="0"/>
  <p:tag name="KSO_WM_UNIT_ID" val="custom20187140_2*i*0"/>
  <p:tag name="KSO_WM_TEMPLATE_CATEGORY" val="custom"/>
  <p:tag name="KSO_WM_TEMPLATE_INDEX" val="20187140"/>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DIAGRAM_GROUP_CODE" val="l1-1"/>
  <p:tag name="KSO_WM_UNIT_TYPE" val="l_i"/>
  <p:tag name="KSO_WM_UNIT_INDEX" val="1_16"/>
  <p:tag name="KSO_WM_UNIT_ID" val="custom20187140_9*l_i*1_16"/>
  <p:tag name="KSO_WM_TEMPLATE_CATEGORY" val="custom"/>
  <p:tag name="KSO_WM_TEMPLATE_INDEX" val="20187140"/>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51.xml><?xml version="1.0" encoding="utf-8"?>
<p:tagLst xmlns:p="http://schemas.openxmlformats.org/presentationml/2006/main">
  <p:tag name="KSO_WM_UNIT_HIGHLIGHT" val="0"/>
  <p:tag name="KSO_WM_UNIT_COMPATIBLE" val="0"/>
  <p:tag name="KSO_WM_DIAGRAM_GROUP_CODE" val="l1-1"/>
  <p:tag name="KSO_WM_UNIT_TYPE" val="l_i"/>
  <p:tag name="KSO_WM_UNIT_INDEX" val="1_17"/>
  <p:tag name="KSO_WM_UNIT_ID" val="custom20187140_9*l_i*1_17"/>
  <p:tag name="KSO_WM_TEMPLATE_CATEGORY" val="custom"/>
  <p:tag name="KSO_WM_TEMPLATE_INDEX" val="20187140"/>
  <p:tag name="KSO_WM_UNIT_LAYERLEVEL" val="1_1"/>
  <p:tag name="KSO_WM_TAG_VERSION" val="1.0"/>
  <p:tag name="KSO_WM_BEAUTIFY_FLAG" val="#wm#"/>
  <p:tag name="KSO_WM_UNIT_FILL_FORE_SCHEMECOLOR_INDEX" val="14"/>
  <p:tag name="KSO_WM_UNIT_FILL_TYPE" val="1"/>
  <p:tag name="KSO_WM_UNIT_USESOURCEFORMAT_APPLY" val="1"/>
</p:tagLst>
</file>

<file path=ppt/tags/tag52.xml><?xml version="1.0" encoding="utf-8"?>
<p:tagLst xmlns:p="http://schemas.openxmlformats.org/presentationml/2006/main">
  <p:tag name="KSO_WM_UNIT_HIGHLIGHT" val="0"/>
  <p:tag name="KSO_WM_UNIT_COMPATIBLE" val="0"/>
  <p:tag name="KSO_WM_DIAGRAM_GROUP_CODE" val="l1_1"/>
  <p:tag name="KSO_WM_UNIT_TYPE" val="i"/>
  <p:tag name="KSO_WM_UNIT_INDEX" val="46"/>
  <p:tag name="KSO_WM_UNIT_ID" val="custom20187140_9*i*46"/>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53.xml><?xml version="1.0" encoding="utf-8"?>
<p:tagLst xmlns:p="http://schemas.openxmlformats.org/presentationml/2006/main">
  <p:tag name="KSO_WM_UNIT_HIGHLIGHT" val="0"/>
  <p:tag name="KSO_WM_UNIT_COMPATIBLE" val="0"/>
  <p:tag name="KSO_WM_DIAGRAM_GROUP_CODE" val="l1-1"/>
  <p:tag name="KSO_WM_UNIT_TYPE" val="l_i"/>
  <p:tag name="KSO_WM_UNIT_INDEX" val="1_18"/>
  <p:tag name="KSO_WM_UNIT_ID" val="custom20187140_9*l_i*1_18"/>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4.xml><?xml version="1.0" encoding="utf-8"?>
<p:tagLst xmlns:p="http://schemas.openxmlformats.org/presentationml/2006/main">
  <p:tag name="KSO_WM_UNIT_HIGHLIGHT" val="0"/>
  <p:tag name="KSO_WM_UNIT_COMPATIBLE" val="0"/>
  <p:tag name="KSO_WM_DIAGRAM_GROUP_CODE" val="l1-1"/>
  <p:tag name="KSO_WM_UNIT_TYPE" val="l_i"/>
  <p:tag name="KSO_WM_UNIT_INDEX" val="1_19"/>
  <p:tag name="KSO_WM_UNIT_ID" val="custom20187140_9*l_i*1_19"/>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5.xml><?xml version="1.0" encoding="utf-8"?>
<p:tagLst xmlns:p="http://schemas.openxmlformats.org/presentationml/2006/main">
  <p:tag name="KSO_WM_UNIT_HIGHLIGHT" val="0"/>
  <p:tag name="KSO_WM_UNIT_COMPATIBLE" val="0"/>
  <p:tag name="KSO_WM_DIAGRAM_GROUP_CODE" val="l1-1"/>
  <p:tag name="KSO_WM_UNIT_TYPE" val="l_i"/>
  <p:tag name="KSO_WM_UNIT_INDEX" val="1_20"/>
  <p:tag name="KSO_WM_UNIT_ID" val="custom20187140_9*l_i*1_20"/>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56.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4_1"/>
  <p:tag name="KSO_WM_UNIT_ID" val="custom20187140_9*l_h_f*1_4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UNIT_ISCONTENTSTITLE" val="0"/>
  <p:tag name="KSO_WM_UNIT_PRESET_TEXT" val="LOREM"/>
  <p:tag name="KSO_WM_UNIT_VALUE" val="7"/>
  <p:tag name="KSO_WM_UNIT_HIGHLIGHT" val="0"/>
  <p:tag name="KSO_WM_UNIT_COMPATIBLE" val="0"/>
  <p:tag name="KSO_WM_DIAGRAM_GROUP_CODE" val="l1-1"/>
  <p:tag name="KSO_WM_UNIT_TYPE" val="l_h_a"/>
  <p:tag name="KSO_WM_UNIT_INDEX" val="1_4_1"/>
  <p:tag name="KSO_WM_UNIT_ID" val="custom20187140_9*l_h_a*1_4_1"/>
  <p:tag name="KSO_WM_TEMPLATE_CATEGORY" val="custom"/>
  <p:tag name="KSO_WM_TEMPLATE_INDEX" val="20187140"/>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DIAGRAM_GROUP_CODE" val="l1_1"/>
  <p:tag name="KSO_WM_UNIT_TYPE" val="i"/>
  <p:tag name="KSO_WM_UNIT_INDEX" val="55"/>
  <p:tag name="KSO_WM_UNIT_ID" val="custom20187140_9*i*55"/>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59.xml><?xml version="1.0" encoding="utf-8"?>
<p:tagLst xmlns:p="http://schemas.openxmlformats.org/presentationml/2006/main">
  <p:tag name="KSO_WM_UNIT_HIGHLIGHT" val="0"/>
  <p:tag name="KSO_WM_UNIT_COMPATIBLE" val="0"/>
  <p:tag name="KSO_WM_DIAGRAM_GROUP_CODE" val="l1-1"/>
  <p:tag name="KSO_WM_UNIT_TYPE" val="l_i"/>
  <p:tag name="KSO_WM_UNIT_INDEX" val="1_21"/>
  <p:tag name="KSO_WM_UNIT_ID" val="custom20187140_9*l_i*1_21"/>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xml><?xml version="1.0" encoding="utf-8"?>
<p:tagLst xmlns:p="http://schemas.openxmlformats.org/presentationml/2006/main">
  <p:tag name="ISLIDE.DIAGRAM" val="2b751056-6b97-492c-b763-340acee7e99d"/>
</p:tagLst>
</file>

<file path=ppt/tags/tag60.xml><?xml version="1.0" encoding="utf-8"?>
<p:tagLst xmlns:p="http://schemas.openxmlformats.org/presentationml/2006/main">
  <p:tag name="KSO_WM_UNIT_HIGHLIGHT" val="0"/>
  <p:tag name="KSO_WM_UNIT_COMPATIBLE" val="0"/>
  <p:tag name="KSO_WM_DIAGRAM_GROUP_CODE" val="l1-1"/>
  <p:tag name="KSO_WM_UNIT_TYPE" val="l_i"/>
  <p:tag name="KSO_WM_UNIT_INDEX" val="1_22"/>
  <p:tag name="KSO_WM_UNIT_ID" val="custom20187140_9*l_i*1_22"/>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1.xml><?xml version="1.0" encoding="utf-8"?>
<p:tagLst xmlns:p="http://schemas.openxmlformats.org/presentationml/2006/main">
  <p:tag name="KSO_WM_UNIT_HIGHLIGHT" val="0"/>
  <p:tag name="KSO_WM_UNIT_COMPATIBLE" val="0"/>
  <p:tag name="KSO_WM_DIAGRAM_GROUP_CODE" val="l1-1"/>
  <p:tag name="KSO_WM_UNIT_TYPE" val="l_i"/>
  <p:tag name="KSO_WM_UNIT_INDEX" val="1_23"/>
  <p:tag name="KSO_WM_UNIT_ID" val="custom20187140_9*l_i*1_23"/>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2.xml><?xml version="1.0" encoding="utf-8"?>
<p:tagLst xmlns:p="http://schemas.openxmlformats.org/presentationml/2006/main">
  <p:tag name="KSO_WM_UNIT_HIGHLIGHT" val="0"/>
  <p:tag name="KSO_WM_UNIT_COMPATIBLE" val="0"/>
  <p:tag name="KSO_WM_DIAGRAM_GROUP_CODE" val="l1-1"/>
  <p:tag name="KSO_WM_UNIT_TYPE" val="l_i"/>
  <p:tag name="KSO_WM_UNIT_INDEX" val="1_24"/>
  <p:tag name="KSO_WM_UNIT_ID" val="custom20187140_9*l_i*1_24"/>
  <p:tag name="KSO_WM_TEMPLATE_CATEGORY" val="custom"/>
  <p:tag name="KSO_WM_TEMPLATE_INDEX" val="20187140"/>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63.xml><?xml version="1.0" encoding="utf-8"?>
<p:tagLst xmlns:p="http://schemas.openxmlformats.org/presentationml/2006/main">
  <p:tag name="KSO_WM_UNIT_HIGHLIGHT" val="0"/>
  <p:tag name="KSO_WM_UNIT_COMPATIBLE" val="0"/>
  <p:tag name="KSO_WM_DIAGRAM_GROUP_CODE" val="l1-1"/>
  <p:tag name="KSO_WM_UNIT_TYPE" val="l_i"/>
  <p:tag name="KSO_WM_UNIT_INDEX" val="1_25"/>
  <p:tag name="KSO_WM_UNIT_ID" val="custom20187140_9*l_i*1_25"/>
  <p:tag name="KSO_WM_TEMPLATE_CATEGORY" val="custom"/>
  <p:tag name="KSO_WM_TEMPLATE_INDEX" val="20187140"/>
  <p:tag name="KSO_WM_UNIT_LAYERLEVEL" val="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UNIT_USESOURCEFORMAT_APPLY" val="1"/>
</p:tagLst>
</file>

<file path=ppt/tags/tag64.xml><?xml version="1.0" encoding="utf-8"?>
<p:tagLst xmlns:p="http://schemas.openxmlformats.org/presentationml/2006/main">
  <p:tag name="KSO_WM_UNIT_HIGHLIGHT" val="0"/>
  <p:tag name="KSO_WM_UNIT_COMPATIBLE" val="0"/>
  <p:tag name="KSO_WM_DIAGRAM_GROUP_CODE" val="l1-1"/>
  <p:tag name="KSO_WM_UNIT_TYPE" val="l_i"/>
  <p:tag name="KSO_WM_UNIT_INDEX" val="1_26"/>
  <p:tag name="KSO_WM_UNIT_ID" val="custom20187140_9*l_i*1_26"/>
  <p:tag name="KSO_WM_TEMPLATE_CATEGORY" val="custom"/>
  <p:tag name="KSO_WM_TEMPLATE_INDEX" val="20187140"/>
  <p:tag name="KSO_WM_UNIT_LAYERLEVEL" val="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UNIT_USESOURCEFORMAT_APPLY" val="1"/>
</p:tagLst>
</file>

<file path=ppt/tags/tag65.xml><?xml version="1.0" encoding="utf-8"?>
<p:tagLst xmlns:p="http://schemas.openxmlformats.org/presentationml/2006/main">
  <p:tag name="KSO_WM_UNIT_HIGHLIGHT" val="0"/>
  <p:tag name="KSO_WM_UNIT_COMPATIBLE" val="0"/>
  <p:tag name="KSO_WM_DIAGRAM_GROUP_CODE" val="l1-1"/>
  <p:tag name="KSO_WM_UNIT_TYPE" val="l_i"/>
  <p:tag name="KSO_WM_UNIT_INDEX" val="1_27"/>
  <p:tag name="KSO_WM_UNIT_ID" val="custom20187140_9*l_i*1_27"/>
  <p:tag name="KSO_WM_TEMPLATE_CATEGORY" val="custom"/>
  <p:tag name="KSO_WM_TEMPLATE_INDEX" val="20187140"/>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DIAGRAM_GROUP_CODE" val="l1_1"/>
  <p:tag name="KSO_WM_UNIT_TYPE" val="i"/>
  <p:tag name="KSO_WM_UNIT_INDEX" val="66"/>
  <p:tag name="KSO_WM_UNIT_ID" val="custom20187140_9*i*66"/>
  <p:tag name="KSO_WM_TEMPLATE_CATEGORY" val="custom"/>
  <p:tag name="KSO_WM_TEMPLATE_INDEX" val="20187140"/>
  <p:tag name="KSO_WM_UNIT_LAYERLEVEL" val="1"/>
  <p:tag name="KSO_WM_TAG_VERSION" val="1.0"/>
  <p:tag name="KSO_WM_BEAUTIFY_FLAG" val="#wm#"/>
  <p:tag name="KSO_WM_UNIT_LINE_FORE_SCHEMECOLOR_INDEX" val="13"/>
  <p:tag name="KSO_WM_UNIT_LINE_FILL_TYPE" val="2"/>
  <p:tag name="KSO_WM_UNIT_USESOURCEFORMAT_APPLY" val="1"/>
</p:tagLst>
</file>

<file path=ppt/tags/tag67.xml><?xml version="1.0" encoding="utf-8"?>
<p:tagLst xmlns:p="http://schemas.openxmlformats.org/presentationml/2006/main">
  <p:tag name="KSO_WM_UNIT_HIGHLIGHT" val="0"/>
  <p:tag name="KSO_WM_UNIT_COMPATIBLE" val="0"/>
  <p:tag name="KSO_WM_DIAGRAM_GROUP_CODE" val="l1-1"/>
  <p:tag name="KSO_WM_UNIT_TYPE" val="l_i"/>
  <p:tag name="KSO_WM_UNIT_INDEX" val="1_28"/>
  <p:tag name="KSO_WM_UNIT_ID" val="custom20187140_9*l_i*1_28"/>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8.xml><?xml version="1.0" encoding="utf-8"?>
<p:tagLst xmlns:p="http://schemas.openxmlformats.org/presentationml/2006/main">
  <p:tag name="KSO_WM_UNIT_HIGHLIGHT" val="0"/>
  <p:tag name="KSO_WM_UNIT_COMPATIBLE" val="0"/>
  <p:tag name="KSO_WM_DIAGRAM_GROUP_CODE" val="l1-1"/>
  <p:tag name="KSO_WM_UNIT_TYPE" val="l_i"/>
  <p:tag name="KSO_WM_UNIT_INDEX" val="1_29"/>
  <p:tag name="KSO_WM_UNIT_ID" val="custom20187140_9*l_i*1_29"/>
  <p:tag name="KSO_WM_TEMPLATE_CATEGORY" val="custom"/>
  <p:tag name="KSO_WM_TEMPLATE_INDEX" val="20187140"/>
  <p:tag name="KSO_WM_UNIT_LAYERLEVEL" val="1_1"/>
  <p:tag name="KSO_WM_TAG_VERSION" val="1.0"/>
  <p:tag name="KSO_WM_BEAUTIFY_FLAG" val="#wm#"/>
  <p:tag name="KSO_WM_UNIT_LINE_FORE_SCHEMECOLOR_INDEX" val="13"/>
  <p:tag name="KSO_WM_UNIT_LINE_FILL_TYPE" val="2"/>
  <p:tag name="KSO_WM_UNIT_USESOURCEFORMAT_APPLY" val="1"/>
</p:tagLst>
</file>

<file path=ppt/tags/tag69.xml><?xml version="1.0" encoding="utf-8"?>
<p:tagLst xmlns:p="http://schemas.openxmlformats.org/presentationml/2006/main">
  <p:tag name="KSO_WM_UNIT_PRESET_TEXT_INDEX" val="4"/>
  <p:tag name="KSO_WM_UNIT_PRESET_TEXT_LEN" val="26"/>
  <p:tag name="KSO_WM_UNIT_VALUE" val="21"/>
  <p:tag name="KSO_WM_UNIT_HIGHLIGHT" val="0"/>
  <p:tag name="KSO_WM_UNIT_COMPATIBLE" val="0"/>
  <p:tag name="KSO_WM_DIAGRAM_GROUP_CODE" val="l1-1"/>
  <p:tag name="KSO_WM_UNIT_TYPE" val="l_h_f"/>
  <p:tag name="KSO_WM_UNIT_INDEX" val="1_5_1"/>
  <p:tag name="KSO_WM_UNIT_ID" val="custom20187140_9*l_h_f*1_5_1"/>
  <p:tag name="KSO_WM_TEMPLATE_CATEGORY" val="custom"/>
  <p:tag name="KSO_WM_TEMPLATE_INDEX" val="2018714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VALUE" val="240"/>
  <p:tag name="KSO_WM_UNIT_HIGHLIGHT" val="0"/>
  <p:tag name="KSO_WM_UNIT_COMPATIBLE" val="0"/>
  <p:tag name="KSO_WM_UNIT_TYPE" val="f"/>
  <p:tag name="KSO_WM_UNIT_INDEX" val="1"/>
  <p:tag name="KSO_WM_UNIT_ID" val="custom20187140_2*f*1"/>
  <p:tag name="KSO_WM_TEMPLATE_CATEGORY" val="custom"/>
  <p:tag name="KSO_WM_TEMPLATE_INDEX" val="20187140"/>
  <p:tag name="KSO_WM_UNIT_LAYERLEVEL" val="1"/>
  <p:tag name="KSO_WM_TAG_VERSION" val="1.0"/>
  <p:tag name="KSO_WM_BEAUTIFY_FLAG" val="#wm#"/>
  <p:tag name="KSO_WM_UNIT_PRESET_TEXT" val="Subtitle Here&#13;Subtitle Here&#13;Subtitle Here&#13;Subtitle Here"/>
</p:tagLst>
</file>

<file path=ppt/tags/tag70.xml><?xml version="1.0" encoding="utf-8"?>
<p:tagLst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5_1"/>
  <p:tag name="KSO_WM_UNIT_ID" val="custom20187140_9*l_h_a*1_5_1"/>
  <p:tag name="KSO_WM_TEMPLATE_CATEGORY" val="custom"/>
  <p:tag name="KSO_WM_TEMPLATE_INDEX" val="20187140"/>
  <p:tag name="KSO_WM_UNIT_LAYERLEVEL" val="1_1_1"/>
  <p:tag name="KSO_WM_TAG_VERSION" val="1.0"/>
  <p:tag name="KSO_WM_BEAUTIFY_FLAG" val="#wm#"/>
  <p:tag name="KSO_WM_UNIT_PRESET_TEXT" val="LOREM"/>
  <p:tag name="KSO_WM_UNIT_TEXT_FILL_FORE_SCHEMECOLOR_INDEX" val="9"/>
  <p:tag name="KSO_WM_UNIT_TEXT_FILL_TYPE" val="1"/>
  <p:tag name="KSO_WM_UNIT_USESOURCEFORMAT_APPLY" val="1"/>
</p:tagLst>
</file>

<file path=ppt/tags/tag71.xml><?xml version="1.0" encoding="utf-8"?>
<p:tagLst xmlns:p="http://schemas.openxmlformats.org/presentationml/2006/main">
  <p:tag name="KSO_WM_SLIDE_ID" val="custom20187140_9"/>
  <p:tag name="KSO_WM_SLIDE_TYPE" val="text"/>
  <p:tag name="KSO_WM_SLIDE_SUBTYPE" val="diag"/>
  <p:tag name="KSO_WM_SLIDE_ITEM_CNT" val="5"/>
  <p:tag name="KSO_WM_SLIDE_INDEX" val="9"/>
  <p:tag name="KSO_WM_SLIDE_SIZE" val="758.848*366.477"/>
  <p:tag name="KSO_WM_SLIDE_POSITION" val="100.576*153.94"/>
  <p:tag name="KSO_WM_DIAGRAM_GROUP_CODE" val="l1-1"/>
  <p:tag name="KSO_WM_TAG_VERSION" val="1.0"/>
  <p:tag name="KSO_WM_BEAUTIFY_FLAG" val="#wm#"/>
  <p:tag name="KSO_WM_TEMPLATE_CATEGORY" val="custom"/>
  <p:tag name="KSO_WM_TEMPLATE_INDEX" val="20187140"/>
  <p:tag name="KSO_WM_SLIDE_LAYOUT" val="a_l"/>
  <p:tag name="KSO_WM_SLIDE_LAYOUT_CNT" val="1_1"/>
</p:tagLst>
</file>

<file path=ppt/tags/tag72.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73.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74.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75.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76.xml><?xml version="1.0" encoding="utf-8"?>
<p:tagLst xmlns:p="http://schemas.openxmlformats.org/presentationml/2006/main">
  <p:tag name="KSO_WM_UNIT_VALUE" val="1426*1107"/>
  <p:tag name="KSO_WM_UNIT_HIGHLIGHT" val="0"/>
  <p:tag name="KSO_WM_UNIT_COMPATIBLE" val="0"/>
  <p:tag name="KSO_WM_UNIT_TYPE" val="h_d"/>
  <p:tag name="KSO_WM_UNIT_INDEX" val="1_1"/>
  <p:tag name="KSO_WM_UNIT_ID" val="custom20187140_14*h_d*1_1"/>
  <p:tag name="KSO_WM_TEMPLATE_CATEGORY" val="custom"/>
  <p:tag name="KSO_WM_TEMPLATE_INDEX" val="20187140"/>
  <p:tag name="KSO_WM_UNIT_LAYERLEVEL" val="1_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TYPE" val="i"/>
  <p:tag name="KSO_WM_UNIT_INDEX" val="1"/>
  <p:tag name="KSO_WM_UNIT_ID" val="custom20187140_14*i*1"/>
  <p:tag name="KSO_WM_TEMPLATE_CATEGORY" val="custom"/>
  <p:tag name="KSO_WM_TEMPLATE_INDEX" val="2018714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TYPE" val="i"/>
  <p:tag name="KSO_WM_UNIT_INDEX" val="2"/>
  <p:tag name="KSO_WM_UNIT_ID" val="custom20187140_14*i*2"/>
  <p:tag name="KSO_WM_TEMPLATE_CATEGORY" val="custom"/>
  <p:tag name="KSO_WM_TEMPLATE_INDEX" val="2018714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TYPE" val="i"/>
  <p:tag name="KSO_WM_UNIT_INDEX" val="4"/>
  <p:tag name="KSO_WM_UNIT_ID" val="custom20187140_14*i*4"/>
  <p:tag name="KSO_WM_TEMPLATE_CATEGORY" val="custom"/>
  <p:tag name="KSO_WM_TEMPLATE_INDEX" val="2018714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TYPE" val="i"/>
  <p:tag name="KSO_WM_UNIT_INDEX" val="6"/>
  <p:tag name="KSO_WM_UNIT_ID" val="custom20187140_2*i*6"/>
  <p:tag name="KSO_WM_TEMPLATE_CATEGORY" val="custom"/>
  <p:tag name="KSO_WM_TEMPLATE_INDEX" val="20187140"/>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Add your title here"/>
  <p:tag name="KSO_WM_UNIT_VALUE" val="9"/>
  <p:tag name="KSO_WM_UNIT_HIGHLIGHT" val="0"/>
  <p:tag name="KSO_WM_UNIT_COMPATIBLE" val="0"/>
  <p:tag name="KSO_WM_UNIT_TYPE" val="a"/>
  <p:tag name="KSO_WM_UNIT_INDEX" val="1"/>
  <p:tag name="KSO_WM_UNIT_ID" val="custom20187140_14*a*1"/>
  <p:tag name="KSO_WM_TEMPLATE_CATEGORY" val="custom"/>
  <p:tag name="KSO_WM_TEMPLATE_INDEX" val="20187140"/>
  <p:tag name="KSO_WM_UNIT_LAYERLEVEL" val="1"/>
  <p:tag name="KSO_WM_TAG_VERSION" val="1.0"/>
  <p:tag name="KSO_WM_BEAUTIFY_FLAG" val="#wm#"/>
</p:tagLst>
</file>

<file path=ppt/tags/tag81.xml><?xml version="1.0" encoding="utf-8"?>
<p:tagLst xmlns:p="http://schemas.openxmlformats.org/presentationml/2006/main">
  <p:tag name="KSO_WM_UNIT_PRESET_TEXT" val="For more PPT templates，visit www.tretars.com"/>
  <p:tag name="KSO_WM_UNIT_VALUE" val="21"/>
  <p:tag name="KSO_WM_UNIT_HIGHLIGHT" val="0"/>
  <p:tag name="KSO_WM_UNIT_COMPATIBLE" val="0"/>
  <p:tag name="KSO_WM_UNIT_TYPE" val="f"/>
  <p:tag name="KSO_WM_UNIT_INDEX" val="1"/>
  <p:tag name="KSO_WM_UNIT_ID" val="custom20187140_14*f*1"/>
  <p:tag name="KSO_WM_TEMPLATE_CATEGORY" val="custom"/>
  <p:tag name="KSO_WM_TEMPLATE_INDEX" val="2018714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TYPE" val="i"/>
  <p:tag name="KSO_WM_UNIT_INDEX" val="7"/>
  <p:tag name="KSO_WM_UNIT_ID" val="custom20187140_14*i*7"/>
  <p:tag name="KSO_WM_TEMPLATE_CATEGORY" val="custom"/>
  <p:tag name="KSO_WM_TEMPLATE_INDEX" val="20187140"/>
  <p:tag name="KSO_WM_UNIT_LAYERLEVEL" val="1"/>
  <p:tag name="KSO_WM_TAG_VERSION" val="1.0"/>
  <p:tag name="KSO_WM_BEAUTIFY_FLAG" val="#wm#"/>
</p:tagLst>
</file>

<file path=ppt/tags/tag83.xml><?xml version="1.0" encoding="utf-8"?>
<p:tagLst xmlns:p="http://schemas.openxmlformats.org/presentationml/2006/main">
  <p:tag name="KSO_WM_UNIT_PRESET_TEXT" val="Lorem ipsum dolor sit amet, consectetur adipiscing elit. Proin condimentum velit in tortor posuere posuere. Class aptent taciti sociosqu ad litora torquent per conubia nostra, per inceptos himenaeos"/>
  <p:tag name="KSO_WM_UNIT_VALUE" val="110"/>
  <p:tag name="KSO_WM_UNIT_HIGHLIGHT" val="0"/>
  <p:tag name="KSO_WM_UNIT_COMPATIBLE" val="0"/>
  <p:tag name="KSO_WM_UNIT_TYPE" val="h_f"/>
  <p:tag name="KSO_WM_UNIT_INDEX" val="1_1"/>
  <p:tag name="KSO_WM_UNIT_ID" val="custom20187140_14*h_f*1_1"/>
  <p:tag name="KSO_WM_TEMPLATE_CATEGORY" val="custom"/>
  <p:tag name="KSO_WM_TEMPLATE_INDEX" val="20187140"/>
  <p:tag name="KSO_WM_UNIT_LAYERLEVEL" val="1_1"/>
  <p:tag name="KSO_WM_TAG_VERSION" val="1.0"/>
  <p:tag name="KSO_WM_BEAUTIFY_FLAG" val="#wm#"/>
</p:tagLst>
</file>

<file path=ppt/tags/tag84.xml><?xml version="1.0" encoding="utf-8"?>
<p:tagLst xmlns:p="http://schemas.openxmlformats.org/presentationml/2006/main">
  <p:tag name="KSO_WM_UNIT_VALUE" val="54"/>
  <p:tag name="KSO_WM_UNIT_HIGHLIGHT" val="0"/>
  <p:tag name="KSO_WM_UNIT_COMPATIBLE" val="0"/>
  <p:tag name="KSO_WM_UNIT_TYPE" val="h_f"/>
  <p:tag name="KSO_WM_UNIT_INDEX" val="2_1"/>
  <p:tag name="KSO_WM_UNIT_ID" val="custom20187140_14*h_f*2_1"/>
  <p:tag name="KSO_WM_TEMPLATE_CATEGORY" val="custom"/>
  <p:tag name="KSO_WM_TEMPLATE_INDEX" val="20187140"/>
  <p:tag name="KSO_WM_UNIT_LAYERLEVEL" val="1_1"/>
  <p:tag name="KSO_WM_TAG_VERSION" val="1.0"/>
  <p:tag name="KSO_WM_BEAUTIFY_FLAG" val="#wm#"/>
  <p:tag name="KSO_WM_UNIT_PRESET_TEXT" val="Lorem ipsum dolor sit amet, consectetur adipiscing elit. Proin condimentum velit in tortor posuere posuere."/>
</p:tagLst>
</file>

<file path=ppt/tags/tag85.xml><?xml version="1.0" encoding="utf-8"?>
<p:tagLst xmlns:p="http://schemas.openxmlformats.org/presentationml/2006/main">
  <p:tag name="KSO_WM_SLIDE_ID" val="custom20187140_14"/>
  <p:tag name="KSO_WM_SLIDE_TYPE" val="text"/>
  <p:tag name="KSO_WM_SLIDE_SUBTYPE" val="picTxt"/>
  <p:tag name="KSO_WM_SLIDE_ITEM_CNT" val="6"/>
  <p:tag name="KSO_WM_SLIDE_INDEX" val="14"/>
  <p:tag name="KSO_WM_SLIDE_SIZE" val="837.023*404.536"/>
  <p:tag name="KSO_WM_SLIDE_POSITION" val="0.0472441*66.7799"/>
  <p:tag name="KSO_WM_TAG_VERSION" val="1.0"/>
  <p:tag name="KSO_WM_BEAUTIFY_FLAG" val="#wm#"/>
  <p:tag name="KSO_WM_TEMPLATE_CATEGORY" val="custom"/>
  <p:tag name="KSO_WM_TEMPLATE_INDEX" val="20187140"/>
  <p:tag name="KSO_WM_SLIDE_LAYOUT" val="a_f_h"/>
  <p:tag name="KSO_WM_SLIDE_LAYOUT_CNT" val="1_1_2"/>
</p:tagLst>
</file>

<file path=ppt/tags/tag86.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87.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88.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89.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9.xml><?xml version="1.0" encoding="utf-8"?>
<p:tagLst xmlns:p="http://schemas.openxmlformats.org/presentationml/2006/main">
  <p:tag name="KSO_WM_UNIT_ISCONTENTSTITLE" val="1"/>
  <p:tag name="KSO_WM_UNIT_VALUE" val="8"/>
  <p:tag name="KSO_WM_UNIT_HIGHLIGHT" val="0"/>
  <p:tag name="KSO_WM_UNIT_COMPATIBLE" val="0"/>
  <p:tag name="KSO_WM_UNIT_TYPE" val="a"/>
  <p:tag name="KSO_WM_UNIT_INDEX" val="1"/>
  <p:tag name="KSO_WM_UNIT_ID" val="custom20187140_2*a*1"/>
  <p:tag name="KSO_WM_TEMPLATE_CATEGORY" val="custom"/>
  <p:tag name="KSO_WM_TEMPLATE_INDEX" val="20187140"/>
  <p:tag name="KSO_WM_UNIT_LAYERLEVEL" val="1"/>
  <p:tag name="KSO_WM_TAG_VERSION" val="1.0"/>
  <p:tag name="KSO_WM_BEAUTIFY_FLAG" val="#wm#"/>
  <p:tag name="KSO_WM_UNIT_PRESET_TEXT" val="CONTENTS"/>
</p:tagLst>
</file>

<file path=ppt/tags/tag90.xml><?xml version="1.0" encoding="utf-8"?>
<p:tagLst xmlns:p="http://schemas.openxmlformats.org/presentationml/2006/main">
  <p:tag name="KSO_WM_UNIT_ISCONTENTSTITLE" val="0"/>
  <p:tag name="KSO_WM_UNIT_VALUE" val="68"/>
  <p:tag name="KSO_WM_UNIT_HIGHLIGHT" val="0"/>
  <p:tag name="KSO_WM_UNIT_COMPATIBLE" val="0"/>
  <p:tag name="KSO_WM_UNIT_TYPE" val="a"/>
  <p:tag name="KSO_WM_UNIT_INDEX" val="1"/>
  <p:tag name="KSO_WM_UNIT_ID" val="custom20187140_24*a*1"/>
  <p:tag name="KSO_WM_TEMPLATE_CATEGORY" val="custom"/>
  <p:tag name="KSO_WM_TEMPLATE_INDEX" val="20187140"/>
  <p:tag name="KSO_WM_UNIT_LAYERLEVEL" val="1"/>
  <p:tag name="KSO_WM_TAG_VERSION" val="1.0"/>
  <p:tag name="KSO_WM_BEAUTIFY_FLAG" val="#wm#"/>
  <p:tag name="KSO_WM_UNIT_PRESET_TEXT" val="Title and content layout (Text page)"/>
</p:tagLst>
</file>

<file path=ppt/tags/tag91.xml><?xml version="1.0" encoding="utf-8"?>
<p:tagLst xmlns:p="http://schemas.openxmlformats.org/presentationml/2006/main">
  <p:tag name="KSO_WM_UNIT_VALUE" val="738"/>
  <p:tag name="KSO_WM_UNIT_HIGHLIGHT" val="0"/>
  <p:tag name="KSO_WM_UNIT_COMPATIBLE" val="0"/>
  <p:tag name="KSO_WM_UNIT_TYPE" val="f"/>
  <p:tag name="KSO_WM_UNIT_INDEX" val="1"/>
  <p:tag name="KSO_WM_UNIT_ID" val="custom20187140_24*f*1"/>
  <p:tag name="KSO_WM_TEMPLATE_CATEGORY" val="custom"/>
  <p:tag name="KSO_WM_TEMPLATE_INDEX" val="20187140"/>
  <p:tag name="KSO_WM_UNIT_LAYERLEVEL" val="1"/>
  <p:tag name="KSO_WM_TAG_VERSION" val="1.0"/>
  <p:tag name="KSO_WM_BEAUTIFY_FLAG" val="#wm#"/>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3;&#13;Supporting text here.&#13;Supporting text here.&#13;Lorem ipsum dolor sit amet, consectetur adipisicing elit.&#13;Lorem ipsum dolor sit amet, consectetur adipisicing elit."/>
</p:tagLst>
</file>

<file path=ppt/tags/tag92.xml><?xml version="1.0" encoding="utf-8"?>
<p:tagLst xmlns:p="http://schemas.openxmlformats.org/presentationml/2006/main">
  <p:tag name="KSO_WM_SLIDE_ID" val="custom20187140_24"/>
  <p:tag name="KSO_WM_SLIDE_TYPE" val="text"/>
  <p:tag name="KSO_WM_SLIDE_SUBTYPE" val="pureTxt"/>
  <p:tag name="KSO_WM_SLIDE_ITEM_CNT" val="1"/>
  <p:tag name="KSO_WM_SLIDE_INDEX" val="24"/>
  <p:tag name="KSO_WM_SLIDE_SIZE" val="854*482"/>
  <p:tag name="KSO_WM_SLIDE_POSITION" val="52*0"/>
  <p:tag name="KSO_WM_TAG_VERSION" val="1.0"/>
  <p:tag name="KSO_WM_BEAUTIFY_FLAG" val="#wm#"/>
  <p:tag name="KSO_WM_TEMPLATE_CATEGORY" val="custom"/>
  <p:tag name="KSO_WM_TEMPLATE_INDEX" val="20187140"/>
  <p:tag name="KSO_WM_SLIDE_LAYOUT" val="a_f"/>
  <p:tag name="KSO_WM_SLIDE_LAYOUT_CNT" val="1_1"/>
</p:tagLst>
</file>

<file path=ppt/tags/tag93.xml><?xml version="1.0" encoding="utf-8"?>
<p:tagLst xmlns:p="http://schemas.openxmlformats.org/presentationml/2006/main">
  <p:tag name="KSO_WM_UNIT_ISCONTENTSTITLE" val="0"/>
  <p:tag name="KSO_WM_UNIT_VALUE" val="40"/>
  <p:tag name="KSO_WM_UNIT_HIGHLIGHT" val="0"/>
  <p:tag name="KSO_WM_UNIT_COMPATIBLE" val="0"/>
  <p:tag name="KSO_WM_UNIT_TYPE" val="a"/>
  <p:tag name="KSO_WM_UNIT_INDEX" val="1"/>
  <p:tag name="KSO_WM_UNIT_ID" val="custom20187140_5*a*1"/>
  <p:tag name="KSO_WM_TEMPLATE_CATEGORY" val="custom"/>
  <p:tag name="KSO_WM_TEMPLATE_INDEX" val="20187140"/>
  <p:tag name="KSO_WM_UNIT_LAYERLEVEL" val="1"/>
  <p:tag name="KSO_WM_TAG_VERSION" val="1.0"/>
  <p:tag name="KSO_WM_BEAUTIFY_FLAG" val="#wm#"/>
  <p:tag name="KSO_WM_UNIT_PRESET_TEXT" val="Section Header Here"/>
</p:tagLst>
</file>

<file path=ppt/tags/tag94.xml><?xml version="1.0" encoding="utf-8"?>
<p:tagLst xmlns:p="http://schemas.openxmlformats.org/presentationml/2006/main">
  <p:tag name="KSO_WM_UNIT_ISCONTENTSTITLE" val="0"/>
  <p:tag name="KSO_WM_UNIT_HIGHLIGHT" val="0"/>
  <p:tag name="KSO_WM_UNIT_COMPATIBLE" val="0"/>
  <p:tag name="KSO_WM_UNIT_TYPE" val="b"/>
  <p:tag name="KSO_WM_UNIT_INDEX" val="1"/>
  <p:tag name="KSO_WM_UNIT_ID" val="custom20187140_5*b*1"/>
  <p:tag name="KSO_WM_TEMPLATE_CATEGORY" val="custom"/>
  <p:tag name="KSO_WM_TEMPLATE_INDEX" val="20187140"/>
  <p:tag name="KSO_WM_UNIT_LAYERLEVEL" val="1"/>
  <p:tag name="KSO_WM_TAG_VERSION" val="1.0"/>
  <p:tag name="KSO_WM_BEAUTIFY_FLAG" val="#wm#"/>
  <p:tag name="KSO_WM_UNIT_PRESET_TEXT" val="Supporting text here.&#13;When you copy &amp; paste, choose &quot;keep text only&quot; option."/>
</p:tagLst>
</file>

<file path=ppt/tags/tag95.xml><?xml version="1.0" encoding="utf-8"?>
<p:tagLst xmlns:p="http://schemas.openxmlformats.org/presentationml/2006/main">
  <p:tag name="KSO_WM_UNIT_VALUE" val="8"/>
  <p:tag name="KSO_WM_UNIT_HIGHLIGHT" val="0"/>
  <p:tag name="KSO_WM_UNIT_COMPATIBLE" val="1"/>
  <p:tag name="KSO_WM_UNIT_TYPE" val="e"/>
  <p:tag name="KSO_WM_UNIT_INDEX" val="1"/>
  <p:tag name="KSO_WM_UNIT_ID" val="custom20187140_5*e*1"/>
  <p:tag name="KSO_WM_TEMPLATE_CATEGORY" val="custom"/>
  <p:tag name="KSO_WM_TEMPLATE_INDEX" val="20187140"/>
  <p:tag name="KSO_WM_UNIT_LAYERLEVEL" val="1"/>
  <p:tag name="KSO_WM_TAG_VERSION" val="1.0"/>
  <p:tag name="KSO_WM_BEAUTIFY_FLAG" val="#wm#"/>
  <p:tag name="KSO_WM_UNIT_PRESET_TEXT" val="01"/>
</p:tagLst>
</file>

<file path=ppt/tags/tag96.xml><?xml version="1.0" encoding="utf-8"?>
<p:tagLst xmlns:p="http://schemas.openxmlformats.org/presentationml/2006/main">
  <p:tag name="KSO_WM_SLIDE_ID" val="custom20187140_5"/>
  <p:tag name="KSO_WM_SLIDE_TYPE" val="sectionTitle"/>
  <p:tag name="KSO_WM_SLIDE_SUBTYPE" val="pureTxt"/>
  <p:tag name="KSO_WM_SLIDE_ITEM_CNT" val="2"/>
  <p:tag name="KSO_WM_SLIDE_INDEX" val="5"/>
  <p:tag name="KSO_WM_TAG_VERSION" val="1.0"/>
  <p:tag name="KSO_WM_BEAUTIFY_FLAG" val="#wm#"/>
  <p:tag name="KSO_WM_TEMPLATE_CATEGORY" val="custom"/>
  <p:tag name="KSO_WM_TEMPLATE_INDEX" val="20187140"/>
  <p:tag name="KSO_WM_SLIDE_LAYOUT" val="a_b_e"/>
  <p:tag name="KSO_WM_SLIDE_LAYOUT_CNT" val="1_1_1"/>
</p:tagLst>
</file>

<file path=ppt/tags/tag97.xml><?xml version="1.0" encoding="utf-8"?>
<p:tagLst xmlns:p="http://schemas.openxmlformats.org/presentationml/2006/main">
  <p:tag name="KSO_WM_UNIT_RELATE_UNITID" val="diagram160358_13*l*1"/>
  <p:tag name="KSO_WM_UNIT_HIGHLIGHT" val="0"/>
  <p:tag name="KSO_WM_UNIT_COMPATIBLE" val="0"/>
  <p:tag name="KSO_WM_DIAGRAM_GROUP_CODE" val="l1_2"/>
  <p:tag name="KSO_WM_UNIT_TYPE" val="a"/>
  <p:tag name="KSO_WM_UNIT_INDEX" val="1"/>
  <p:tag name="KSO_WM_UNIT_ID" val="custom20187140_13*a*1"/>
  <p:tag name="KSO_WM_TEMPLATE_CATEGORY" val="custom"/>
  <p:tag name="KSO_WM_TEMPLATE_INDEX" val="20187140"/>
  <p:tag name="KSO_WM_UNIT_LAYERLEVEL" val="1"/>
  <p:tag name="KSO_WM_TAG_VERSION" val="1.0"/>
  <p:tag name="KSO_WM_BEAUTIFY_FLAG" val="#wm#"/>
  <p:tag name="KSO_WM_UNIT_ISCONTENTSTITLE" val="0"/>
  <p:tag name="KSO_WM_UNIT_VALUE" val="30"/>
  <p:tag name="KSO_WM_UNIT_PRESET_TEXT" val="LOREM IPSUM DOLOR"/>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PRESET_TEXT_INDEX" val="4"/>
  <p:tag name="KSO_WM_UNIT_PRESET_TEXT_LEN" val="56"/>
  <p:tag name="KSO_WM_UNIT_VALUE" val="40"/>
  <p:tag name="KSO_WM_UNIT_HIGHLIGHT" val="0"/>
  <p:tag name="KSO_WM_UNIT_COMPATIBLE" val="0"/>
  <p:tag name="KSO_WM_DIAGRAM_GROUP_CODE" val="l1-2"/>
  <p:tag name="KSO_WM_UNIT_TYPE" val="l_h_f"/>
  <p:tag name="KSO_WM_UNIT_INDEX" val="1_1_1"/>
  <p:tag name="KSO_WM_UNIT_ID" val="custom20187140_13*l_h_f*1_1_1"/>
  <p:tag name="KSO_WM_TEMPLATE_CATEGORY" val="custom"/>
  <p:tag name="KSO_WM_TEMPLATE_INDEX" val="20187140"/>
  <p:tag name="KSO_WM_UNIT_LAYERLEVEL" val="1_1_1"/>
  <p:tag name="KSO_WM_TAG_VERSION" val="1.0"/>
  <p:tag name="KSO_WM_BEAUTIFY_FLAG" val="#wm#"/>
  <p:tag name="KSO_WM_UNIT_LINE_FORE_SCHEMECOLOR_INDEX" val="5"/>
  <p:tag name="KSO_WM_UNIT_LINE_FILL_TYPE" val="2"/>
  <p:tag name="KSO_WM_UNIT_TEXT_FILL_FORE_SCHEMECOLOR_INDEX" val="15"/>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DIAGRAM_GROUP_CODE" val="l1-2"/>
  <p:tag name="KSO_WM_UNIT_TYPE" val="l_i"/>
  <p:tag name="KSO_WM_UNIT_INDEX" val="1_3"/>
  <p:tag name="KSO_WM_UNIT_ID" val="custom20187140_13*l_i*1_3"/>
  <p:tag name="KSO_WM_TEMPLATE_CATEGORY" val="custom"/>
  <p:tag name="KSO_WM_TEMPLATE_INDEX" val="20187140"/>
  <p:tag name="KSO_WM_UNIT_LAYERLEVEL" val="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92EAC1"/>
    </a:accent1>
    <a:accent2>
      <a:srgbClr val="B9A7F1"/>
    </a:accent2>
    <a:accent3>
      <a:srgbClr val="FF93AF"/>
    </a:accent3>
    <a:accent4>
      <a:srgbClr val="76CCFF"/>
    </a:accent4>
    <a:accent5>
      <a:srgbClr val="CCCCCC"/>
    </a:accent5>
    <a:accent6>
      <a:srgbClr val="2B2B2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1625</Words>
  <Application>WPS 演示</Application>
  <PresentationFormat>宽屏</PresentationFormat>
  <Paragraphs>155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黑体</vt:lpstr>
      <vt:lpstr>Impact</vt:lpstr>
      <vt:lpstr>华文细黑</vt:lpstr>
      <vt:lpstr>等线</vt:lpstr>
      <vt:lpstr>Arial Unicode MS</vt:lpstr>
      <vt:lpstr>Calibri</vt:lpstr>
      <vt:lpstr>主题5</vt:lpstr>
      <vt:lpstr>毕业论文开题报告</vt:lpstr>
      <vt:lpstr>PowerPoint 演示文稿</vt:lpstr>
      <vt:lpstr>       选题意义</vt:lpstr>
      <vt:lpstr>  </vt:lpstr>
      <vt:lpstr>实现的功能</vt:lpstr>
      <vt:lpstr>PowerPoint 演示文稿</vt:lpstr>
      <vt:lpstr>文献综述</vt:lpstr>
      <vt:lpstr>PowerPoint 演示文稿</vt:lpstr>
      <vt:lpstr>论文结构</vt:lpstr>
      <vt:lpstr>  </vt:lpstr>
      <vt:lpstr>Section Header Here</vt:lpstr>
      <vt:lpstr>PowerPoint 演示文稿</vt:lpstr>
      <vt:lpstr>Section Header Here</vt:lpstr>
      <vt:lpstr>Title and content layout (Text page)</vt:lpstr>
      <vt:lpstr>请老师批评指导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Simple〆</cp:lastModifiedBy>
  <cp:revision>7</cp:revision>
  <dcterms:created xsi:type="dcterms:W3CDTF">2018-10-12T06:47:00Z</dcterms:created>
  <dcterms:modified xsi:type="dcterms:W3CDTF">2018-10-17T06:29:37Z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KSORubyTemplateID">
    <vt:lpwstr>8</vt:lpwstr>
  </property>
</Properties>
</file>