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14"/>
  </p:notesMasterIdLst>
  <p:sldIdLst>
    <p:sldId id="294" r:id="rId2"/>
    <p:sldId id="297" r:id="rId3"/>
    <p:sldId id="300" r:id="rId4"/>
    <p:sldId id="313" r:id="rId5"/>
    <p:sldId id="335" r:id="rId6"/>
    <p:sldId id="308" r:id="rId7"/>
    <p:sldId id="319" r:id="rId8"/>
    <p:sldId id="334" r:id="rId9"/>
    <p:sldId id="332" r:id="rId10"/>
    <p:sldId id="333" r:id="rId11"/>
    <p:sldId id="309" r:id="rId12"/>
    <p:sldId id="296" r:id="rId13"/>
  </p:sldIdLst>
  <p:sldSz cx="12190413" cy="6859588"/>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6E00"/>
    <a:srgbClr val="0374AF"/>
    <a:srgbClr val="33A6B8"/>
    <a:srgbClr val="01DFCE"/>
    <a:srgbClr val="00C3D9"/>
    <a:srgbClr val="E94E60"/>
    <a:srgbClr val="028985"/>
    <a:srgbClr val="F3C301"/>
    <a:srgbClr val="31B8B4"/>
    <a:srgbClr val="01D4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59" autoAdjust="0"/>
    <p:restoredTop sz="88679" autoAdjust="0"/>
  </p:normalViewPr>
  <p:slideViewPr>
    <p:cSldViewPr snapToGrid="0" showGuides="1">
      <p:cViewPr varScale="1">
        <p:scale>
          <a:sx n="75" d="100"/>
          <a:sy n="75" d="100"/>
        </p:scale>
        <p:origin x="558" y="72"/>
      </p:cViewPr>
      <p:guideLst>
        <p:guide orient="horz" pos="2161"/>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12C8C0-A3D3-487B-AECC-CB6663EAE28D}" type="datetimeFigureOut">
              <a:rPr lang="zh-CN" altLang="en-US" smtClean="0"/>
              <a:t>2019/6/12</a:t>
            </a:fld>
            <a:endParaRPr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49D3E0-124D-4DFF-AE99-4EA4CC201DB4}" type="slidenum">
              <a:rPr lang="zh-CN" altLang="en-US" smtClean="0"/>
              <a:t>‹#›</a:t>
            </a:fld>
            <a:endParaRPr lang="zh-CN" altLang="en-US"/>
          </a:p>
        </p:txBody>
      </p:sp>
    </p:spTree>
    <p:extLst>
      <p:ext uri="{BB962C8B-B14F-4D97-AF65-F5344CB8AC3E}">
        <p14:creationId xmlns:p14="http://schemas.microsoft.com/office/powerpoint/2010/main" val="941777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大家好，下面由我来代表</a:t>
            </a:r>
            <a:r>
              <a:rPr lang="en-US" altLang="zh-CN" dirty="0"/>
              <a:t>7++</a:t>
            </a:r>
            <a:r>
              <a:rPr lang="zh-CN" altLang="en-US" dirty="0"/>
              <a:t>实训小组来展示我们的项目</a:t>
            </a:r>
            <a:r>
              <a:rPr lang="en-US" altLang="zh-CN" dirty="0"/>
              <a:t>——</a:t>
            </a:r>
            <a:r>
              <a:rPr lang="zh-CN" altLang="en-US" dirty="0"/>
              <a:t>青蓝家教网</a:t>
            </a:r>
          </a:p>
        </p:txBody>
      </p:sp>
      <p:sp>
        <p:nvSpPr>
          <p:cNvPr id="4" name="灯片编号占位符 3"/>
          <p:cNvSpPr>
            <a:spLocks noGrp="1"/>
          </p:cNvSpPr>
          <p:nvPr>
            <p:ph type="sldNum" sz="quarter" idx="10"/>
          </p:nvPr>
        </p:nvSpPr>
        <p:spPr/>
        <p:txBody>
          <a:bodyPr/>
          <a:lstStyle/>
          <a:p>
            <a:fld id="{3849D3E0-124D-4DFF-AE99-4EA4CC201DB4}" type="slidenum">
              <a:rPr lang="zh-CN" altLang="en-US" smtClean="0"/>
              <a:t>1</a:t>
            </a:fld>
            <a:endParaRPr lang="zh-CN" altLang="en-US"/>
          </a:p>
        </p:txBody>
      </p:sp>
    </p:spTree>
    <p:extLst>
      <p:ext uri="{BB962C8B-B14F-4D97-AF65-F5344CB8AC3E}">
        <p14:creationId xmlns:p14="http://schemas.microsoft.com/office/powerpoint/2010/main" val="381920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最后是家教详情页面的评论关键词抽取以及文章发布的文本审核功能</a:t>
            </a:r>
            <a:endParaRPr lang="en-US" altLang="zh-CN" dirty="0"/>
          </a:p>
          <a:p>
            <a:r>
              <a:rPr lang="zh-CN" altLang="en-US" dirty="0"/>
              <a:t>调用了百度</a:t>
            </a:r>
            <a:r>
              <a:rPr lang="en-US" altLang="zh-CN" dirty="0"/>
              <a:t>ai</a:t>
            </a:r>
            <a:r>
              <a:rPr lang="zh-CN" altLang="en-US" dirty="0"/>
              <a:t>接口</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49D3E0-124D-4DFF-AE99-4EA4CC201DB4}"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943237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接下来是具体的项目展示</a:t>
            </a:r>
          </a:p>
        </p:txBody>
      </p:sp>
      <p:sp>
        <p:nvSpPr>
          <p:cNvPr id="4" name="灯片编号占位符 3"/>
          <p:cNvSpPr>
            <a:spLocks noGrp="1"/>
          </p:cNvSpPr>
          <p:nvPr>
            <p:ph type="sldNum" sz="quarter" idx="10"/>
          </p:nvPr>
        </p:nvSpPr>
        <p:spPr/>
        <p:txBody>
          <a:bodyPr/>
          <a:lstStyle/>
          <a:p>
            <a:fld id="{3849D3E0-124D-4DFF-AE99-4EA4CC201DB4}" type="slidenum">
              <a:rPr lang="zh-CN" altLang="en-US" smtClean="0"/>
              <a:t>11</a:t>
            </a:fld>
            <a:endParaRPr lang="zh-CN" altLang="en-US"/>
          </a:p>
        </p:txBody>
      </p:sp>
    </p:spTree>
    <p:extLst>
      <p:ext uri="{BB962C8B-B14F-4D97-AF65-F5344CB8AC3E}">
        <p14:creationId xmlns:p14="http://schemas.microsoft.com/office/powerpoint/2010/main" val="2025320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12</a:t>
            </a:fld>
            <a:endParaRPr lang="zh-CN" altLang="en-US"/>
          </a:p>
        </p:txBody>
      </p:sp>
    </p:spTree>
    <p:extLst>
      <p:ext uri="{BB962C8B-B14F-4D97-AF65-F5344CB8AC3E}">
        <p14:creationId xmlns:p14="http://schemas.microsoft.com/office/powerpoint/2010/main" val="381920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我们将从以下三个方面进行展示我们这学期的项目</a:t>
            </a:r>
          </a:p>
        </p:txBody>
      </p:sp>
      <p:sp>
        <p:nvSpPr>
          <p:cNvPr id="4" name="灯片编号占位符 3"/>
          <p:cNvSpPr>
            <a:spLocks noGrp="1"/>
          </p:cNvSpPr>
          <p:nvPr>
            <p:ph type="sldNum" sz="quarter" idx="10"/>
          </p:nvPr>
        </p:nvSpPr>
        <p:spPr/>
        <p:txBody>
          <a:bodyPr/>
          <a:lstStyle/>
          <a:p>
            <a:fld id="{3849D3E0-124D-4DFF-AE99-4EA4CC201DB4}" type="slidenum">
              <a:rPr lang="zh-CN" altLang="en-US" smtClean="0"/>
              <a:t>2</a:t>
            </a:fld>
            <a:endParaRPr lang="zh-CN" altLang="en-US"/>
          </a:p>
        </p:txBody>
      </p:sp>
    </p:spTree>
    <p:extLst>
      <p:ext uri="{BB962C8B-B14F-4D97-AF65-F5344CB8AC3E}">
        <p14:creationId xmlns:p14="http://schemas.microsoft.com/office/powerpoint/2010/main" val="2025320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首先是项目概览介绍</a:t>
            </a:r>
          </a:p>
        </p:txBody>
      </p:sp>
      <p:sp>
        <p:nvSpPr>
          <p:cNvPr id="4" name="灯片编号占位符 3"/>
          <p:cNvSpPr>
            <a:spLocks noGrp="1"/>
          </p:cNvSpPr>
          <p:nvPr>
            <p:ph type="sldNum" sz="quarter" idx="10"/>
          </p:nvPr>
        </p:nvSpPr>
        <p:spPr/>
        <p:txBody>
          <a:bodyPr/>
          <a:lstStyle/>
          <a:p>
            <a:fld id="{3849D3E0-124D-4DFF-AE99-4EA4CC201DB4}" type="slidenum">
              <a:rPr lang="zh-CN" altLang="en-US" smtClean="0"/>
              <a:t>3</a:t>
            </a:fld>
            <a:endParaRPr lang="zh-CN" altLang="en-US"/>
          </a:p>
        </p:txBody>
      </p:sp>
    </p:spTree>
    <p:extLst>
      <p:ext uri="{BB962C8B-B14F-4D97-AF65-F5344CB8AC3E}">
        <p14:creationId xmlns:p14="http://schemas.microsoft.com/office/powerpoint/2010/main" val="2025320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我们分析了现在家教市场的现状，得出以下三个痛点：</a:t>
            </a:r>
            <a:endParaRPr lang="en-US" altLang="zh-CN" dirty="0"/>
          </a:p>
          <a:p>
            <a:r>
              <a:rPr lang="en-US" altLang="zh-CN" dirty="0"/>
              <a:t>1.</a:t>
            </a:r>
            <a:r>
              <a:rPr lang="zh-CN" altLang="en-US" dirty="0"/>
              <a:t>市面上家教信息平台鱼龙混杂，平台上多为会员制，家教推荐、排序与会员费有关，家教的资料认证等并不全面</a:t>
            </a:r>
            <a:endParaRPr lang="en-US" altLang="zh-CN" dirty="0"/>
          </a:p>
          <a:p>
            <a:r>
              <a:rPr lang="en-US" altLang="zh-CN" dirty="0"/>
              <a:t>2.</a:t>
            </a:r>
            <a:r>
              <a:rPr lang="zh-CN" altLang="en-US" dirty="0"/>
              <a:t>线下家教容易受时间和空间的限制，有时候老师布置、评改作业就占据了家教时长的很长时间，而这些都是不必要的浪费。</a:t>
            </a:r>
            <a:endParaRPr lang="en-US" altLang="zh-CN" dirty="0"/>
          </a:p>
          <a:p>
            <a:r>
              <a:rPr lang="en-US" altLang="zh-CN" dirty="0"/>
              <a:t>3.</a:t>
            </a:r>
            <a:r>
              <a:rPr lang="zh-CN" altLang="en-US" dirty="0"/>
              <a:t>家长难以整个家教过程，不了解每次家教过程的内容、孩子的掌握以及反馈情况。</a:t>
            </a:r>
            <a:endParaRPr lang="en-US" altLang="zh-CN" dirty="0"/>
          </a:p>
          <a:p>
            <a:r>
              <a:rPr lang="zh-CN" altLang="en-US" dirty="0"/>
              <a:t>我们针对以上痛点，对我们项目构建出了以下功能</a:t>
            </a:r>
          </a:p>
        </p:txBody>
      </p:sp>
      <p:sp>
        <p:nvSpPr>
          <p:cNvPr id="4" name="灯片编号占位符 3"/>
          <p:cNvSpPr>
            <a:spLocks noGrp="1"/>
          </p:cNvSpPr>
          <p:nvPr>
            <p:ph type="sldNum" sz="quarter" idx="10"/>
          </p:nvPr>
        </p:nvSpPr>
        <p:spPr/>
        <p:txBody>
          <a:bodyPr/>
          <a:lstStyle/>
          <a:p>
            <a:fld id="{3849D3E0-124D-4DFF-AE99-4EA4CC201DB4}" type="slidenum">
              <a:rPr lang="zh-CN" altLang="en-US" smtClean="0"/>
              <a:t>4</a:t>
            </a:fld>
            <a:endParaRPr lang="zh-CN" altLang="en-US"/>
          </a:p>
        </p:txBody>
      </p:sp>
    </p:spTree>
    <p:extLst>
      <p:ext uri="{BB962C8B-B14F-4D97-AF65-F5344CB8AC3E}">
        <p14:creationId xmlns:p14="http://schemas.microsoft.com/office/powerpoint/2010/main" val="2025320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包括：家教模块、用户个人中心模块、学习交流社区模块</a:t>
            </a:r>
            <a:endParaRPr lang="en-US" altLang="zh-CN" dirty="0"/>
          </a:p>
          <a:p>
            <a:r>
              <a:rPr lang="zh-CN" altLang="en-US" dirty="0"/>
              <a:t>家教模块根据用户角色不同显示不同内容，已完成资料认证的家教可发布家教信息；家长则可以按需查看家教</a:t>
            </a:r>
            <a:endParaRPr lang="en-US" altLang="zh-CN" dirty="0"/>
          </a:p>
          <a:p>
            <a:r>
              <a:rPr lang="zh-CN" altLang="en-US" dirty="0"/>
              <a:t>用户个人中心模块：进行用户资料认证和家教与学生进行线上家教功能（包括线上作业布置、批改；家教记录教案、过程记录；家长与家教完成家教后互相评价机制）</a:t>
            </a:r>
            <a:endParaRPr lang="en-US" altLang="zh-CN" dirty="0"/>
          </a:p>
          <a:p>
            <a:r>
              <a:rPr lang="zh-CN" altLang="en-US" dirty="0"/>
              <a:t>学习交流社区</a:t>
            </a:r>
            <a:r>
              <a:rPr lang="en-US" altLang="zh-CN" dirty="0"/>
              <a:t> </a:t>
            </a:r>
            <a:r>
              <a:rPr lang="zh-CN" altLang="en-US" dirty="0"/>
              <a:t>：用户可发布相关学习经验分享文章用于相互交流</a:t>
            </a:r>
            <a:endParaRPr lang="en-US" altLang="zh-CN" dirty="0"/>
          </a:p>
          <a:p>
            <a:r>
              <a:rPr lang="zh-CN" altLang="en-US" dirty="0"/>
              <a:t>用户的评价星级、资料完整度以及文章发布将会用于家教推荐排序中</a:t>
            </a:r>
          </a:p>
        </p:txBody>
      </p:sp>
      <p:sp>
        <p:nvSpPr>
          <p:cNvPr id="4" name="灯片编号占位符 3"/>
          <p:cNvSpPr>
            <a:spLocks noGrp="1"/>
          </p:cNvSpPr>
          <p:nvPr>
            <p:ph type="sldNum" sz="quarter" idx="10"/>
          </p:nvPr>
        </p:nvSpPr>
        <p:spPr/>
        <p:txBody>
          <a:bodyPr/>
          <a:lstStyle/>
          <a:p>
            <a:fld id="{3849D3E0-124D-4DFF-AE99-4EA4CC201DB4}" type="slidenum">
              <a:rPr lang="zh-CN" altLang="en-US" smtClean="0"/>
              <a:t>5</a:t>
            </a:fld>
            <a:endParaRPr lang="zh-CN" altLang="en-US"/>
          </a:p>
        </p:txBody>
      </p:sp>
    </p:spTree>
    <p:extLst>
      <p:ext uri="{BB962C8B-B14F-4D97-AF65-F5344CB8AC3E}">
        <p14:creationId xmlns:p14="http://schemas.microsoft.com/office/powerpoint/2010/main" val="1448579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第二部分是这学期新加功能点介绍</a:t>
            </a:r>
          </a:p>
        </p:txBody>
      </p:sp>
      <p:sp>
        <p:nvSpPr>
          <p:cNvPr id="4" name="灯片编号占位符 3"/>
          <p:cNvSpPr>
            <a:spLocks noGrp="1"/>
          </p:cNvSpPr>
          <p:nvPr>
            <p:ph type="sldNum" sz="quarter" idx="10"/>
          </p:nvPr>
        </p:nvSpPr>
        <p:spPr/>
        <p:txBody>
          <a:bodyPr/>
          <a:lstStyle/>
          <a:p>
            <a:fld id="{3849D3E0-124D-4DFF-AE99-4EA4CC201DB4}" type="slidenum">
              <a:rPr lang="zh-CN" altLang="en-US" smtClean="0"/>
              <a:t>6</a:t>
            </a:fld>
            <a:endParaRPr lang="zh-CN" altLang="en-US"/>
          </a:p>
        </p:txBody>
      </p:sp>
    </p:spTree>
    <p:extLst>
      <p:ext uri="{BB962C8B-B14F-4D97-AF65-F5344CB8AC3E}">
        <p14:creationId xmlns:p14="http://schemas.microsoft.com/office/powerpoint/2010/main" val="2025320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第一个是上学期没有完成的学习社区功能模块：用户可以发表一些自己的学习经验，用户可进行分享评价进行交流</a:t>
            </a:r>
            <a:br>
              <a:rPr lang="en-US" altLang="zh-CN" dirty="0"/>
            </a:br>
            <a:r>
              <a:rPr lang="zh-CN" altLang="en-US" dirty="0"/>
              <a:t>第二个是个性化推荐模块包括：家教推荐、以及家教的对比功能</a:t>
            </a:r>
            <a:endParaRPr lang="en-US" altLang="zh-CN" dirty="0"/>
          </a:p>
          <a:p>
            <a:r>
              <a:rPr lang="zh-CN" altLang="en-US" dirty="0"/>
              <a:t>第三个是项目细节的完善包括：用户浏览日志、家教评价的关键词抽取、文章发布功能的文本审核功能</a:t>
            </a:r>
            <a:endParaRPr lang="en-US" altLang="zh-CN" dirty="0"/>
          </a:p>
          <a:p>
            <a:r>
              <a:rPr lang="zh-CN" altLang="en-US" dirty="0"/>
              <a:t>接下来给大家较为详细的介绍一下详细功能点的实现</a:t>
            </a:r>
          </a:p>
        </p:txBody>
      </p:sp>
      <p:sp>
        <p:nvSpPr>
          <p:cNvPr id="4" name="灯片编号占位符 3"/>
          <p:cNvSpPr>
            <a:spLocks noGrp="1"/>
          </p:cNvSpPr>
          <p:nvPr>
            <p:ph type="sldNum" sz="quarter" idx="10"/>
          </p:nvPr>
        </p:nvSpPr>
        <p:spPr/>
        <p:txBody>
          <a:bodyPr/>
          <a:lstStyle/>
          <a:p>
            <a:fld id="{3849D3E0-124D-4DFF-AE99-4EA4CC201DB4}" type="slidenum">
              <a:rPr lang="zh-CN" altLang="en-US" smtClean="0"/>
              <a:t>7</a:t>
            </a:fld>
            <a:endParaRPr lang="zh-CN" altLang="en-US"/>
          </a:p>
        </p:txBody>
      </p:sp>
    </p:spTree>
    <p:extLst>
      <p:ext uri="{BB962C8B-B14F-4D97-AF65-F5344CB8AC3E}">
        <p14:creationId xmlns:p14="http://schemas.microsoft.com/office/powerpoint/2010/main" val="2025320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spcBef>
                <a:spcPct val="0"/>
              </a:spcBef>
              <a:defRPr/>
            </a:pPr>
            <a:r>
              <a:rPr lang="zh-CN" altLang="en-US" sz="1200" b="1"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根据用户浏览</a:t>
            </a:r>
            <a:r>
              <a:rPr lang="zh-CN" altLang="en-US" sz="1200" b="1"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文章详情页</a:t>
            </a:r>
            <a:r>
              <a:rPr lang="zh-CN" altLang="en-US" sz="1200" b="1"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、用户浏览</a:t>
            </a:r>
            <a:r>
              <a:rPr lang="zh-CN" altLang="en-US" sz="1200" b="1"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家教详情页</a:t>
            </a:r>
            <a:r>
              <a:rPr lang="zh-CN" altLang="en-US" sz="1200" b="1"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的日志记录，</a:t>
            </a:r>
            <a:endParaRPr lang="en-US" altLang="zh-CN" sz="1200" b="1"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a:p>
            <a:pPr lvl="0">
              <a:spcBef>
                <a:spcPct val="0"/>
              </a:spcBef>
              <a:defRPr/>
            </a:pPr>
            <a:r>
              <a:rPr lang="zh-CN" altLang="en-US" sz="1200" b="1"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用</a:t>
            </a:r>
            <a:r>
              <a:rPr lang="zh-CN" altLang="en-US" sz="1200" b="1"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余弦相似度</a:t>
            </a:r>
            <a:r>
              <a:rPr lang="zh-CN" altLang="en-US" sz="1200" b="1"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计算分别得到该用户的相似用户；</a:t>
            </a:r>
            <a:endParaRPr lang="en-US" altLang="zh-CN" sz="1200" b="1"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a:p>
            <a:pPr lvl="0">
              <a:spcBef>
                <a:spcPct val="0"/>
              </a:spcBef>
            </a:pPr>
            <a:r>
              <a:rPr lang="zh-CN" altLang="en-US" sz="1200" b="1" dirty="0">
                <a:solidFill>
                  <a:srgbClr val="E94E60"/>
                </a:solidFill>
                <a:latin typeface="微软雅黑" panose="020B0503020204020204" pitchFamily="34" charset="-122"/>
                <a:ea typeface="微软雅黑" panose="020B0503020204020204" pitchFamily="34" charset="-122"/>
                <a:cs typeface="Arial" panose="020B0604020202020204" pitchFamily="34" charset="0"/>
              </a:rPr>
              <a:t>总相似度 </a:t>
            </a:r>
            <a:r>
              <a:rPr lang="en-US" altLang="zh-CN" sz="1200" b="1" dirty="0">
                <a:solidFill>
                  <a:srgbClr val="E94E6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1200" b="1" dirty="0">
                <a:solidFill>
                  <a:srgbClr val="E94E60"/>
                </a:solidFill>
                <a:latin typeface="微软雅黑" panose="020B0503020204020204" pitchFamily="34" charset="-122"/>
                <a:ea typeface="微软雅黑" panose="020B0503020204020204" pitchFamily="34" charset="-122"/>
                <a:cs typeface="Arial" panose="020B0604020202020204" pitchFamily="34" charset="0"/>
              </a:rPr>
              <a:t>文章的相似用户的相似度*</a:t>
            </a:r>
            <a:r>
              <a:rPr lang="en-US" altLang="zh-CN" sz="1200" b="1" dirty="0">
                <a:solidFill>
                  <a:srgbClr val="E94E60"/>
                </a:solidFill>
                <a:latin typeface="微软雅黑" panose="020B0503020204020204" pitchFamily="34" charset="-122"/>
                <a:ea typeface="微软雅黑" panose="020B0503020204020204" pitchFamily="34" charset="-122"/>
                <a:cs typeface="Arial" panose="020B0604020202020204" pitchFamily="34" charset="0"/>
              </a:rPr>
              <a:t>0.3 + </a:t>
            </a:r>
            <a:r>
              <a:rPr lang="zh-CN" altLang="en-US" sz="1200" b="1" dirty="0">
                <a:solidFill>
                  <a:srgbClr val="E94E60"/>
                </a:solidFill>
                <a:latin typeface="微软雅黑" panose="020B0503020204020204" pitchFamily="34" charset="-122"/>
                <a:ea typeface="微软雅黑" panose="020B0503020204020204" pitchFamily="34" charset="-122"/>
                <a:cs typeface="Arial" panose="020B0604020202020204" pitchFamily="34" charset="0"/>
              </a:rPr>
              <a:t>家教的相似用户的相似度*</a:t>
            </a:r>
            <a:r>
              <a:rPr lang="en-US" altLang="zh-CN" sz="1200" b="1" dirty="0">
                <a:solidFill>
                  <a:srgbClr val="E94E60"/>
                </a:solidFill>
                <a:latin typeface="微软雅黑" panose="020B0503020204020204" pitchFamily="34" charset="-122"/>
                <a:ea typeface="微软雅黑" panose="020B0503020204020204" pitchFamily="34" charset="-122"/>
                <a:cs typeface="Arial" panose="020B0604020202020204" pitchFamily="34" charset="0"/>
              </a:rPr>
              <a:t>0.7 </a:t>
            </a:r>
          </a:p>
          <a:p>
            <a:pPr lvl="0">
              <a:spcBef>
                <a:spcPct val="0"/>
              </a:spcBef>
            </a:pPr>
            <a:r>
              <a:rPr lang="zh-CN" altLang="en-US" sz="1200" b="1" dirty="0">
                <a:solidFill>
                  <a:srgbClr val="E94E60"/>
                </a:solidFill>
                <a:latin typeface="微软雅黑" panose="020B0503020204020204" pitchFamily="34" charset="-122"/>
                <a:ea typeface="微软雅黑" panose="020B0503020204020204" pitchFamily="34" charset="-122"/>
                <a:cs typeface="Arial" panose="020B0604020202020204" pitchFamily="34" charset="0"/>
              </a:rPr>
              <a:t>根据总相似度得到总相似用户列表</a:t>
            </a:r>
            <a:endParaRPr kumimoji="0" lang="zh-CN" altLang="en-US" sz="1200" b="1" i="0" u="none" strike="noStrike" kern="1200" cap="none" spc="0" normalizeH="0" baseline="0" noProof="0" dirty="0">
              <a:ln>
                <a:noFill/>
              </a:ln>
              <a:solidFill>
                <a:srgbClr val="E94E6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z="1200" b="1" dirty="0">
                <a:solidFill>
                  <a:srgbClr val="DE6E00"/>
                </a:solidFill>
                <a:latin typeface="微软雅黑" panose="020B0503020204020204" pitchFamily="34" charset="-122"/>
                <a:ea typeface="微软雅黑" panose="020B0503020204020204" pitchFamily="34" charset="-122"/>
                <a:cs typeface="Arial" panose="020B0604020202020204" pitchFamily="34" charset="0"/>
              </a:rPr>
              <a:t>剔除相似用户中该用户已浏览过得记录</a:t>
            </a:r>
            <a:endParaRPr lang="en-US" altLang="zh-CN" dirty="0"/>
          </a:p>
          <a:p>
            <a:r>
              <a:rPr lang="zh-CN" altLang="en-US" dirty="0"/>
              <a:t>实现：运用</a:t>
            </a:r>
            <a:r>
              <a:rPr lang="en-US" altLang="zh-CN" dirty="0" err="1"/>
              <a:t>jython</a:t>
            </a:r>
            <a:r>
              <a:rPr lang="zh-CN" altLang="en-US" dirty="0"/>
              <a:t>在</a:t>
            </a:r>
            <a:r>
              <a:rPr lang="en-US" altLang="zh-CN" dirty="0"/>
              <a:t>java</a:t>
            </a:r>
            <a:r>
              <a:rPr lang="zh-CN" altLang="en-US" dirty="0"/>
              <a:t>程序中嵌入</a:t>
            </a:r>
            <a:r>
              <a:rPr lang="en-US" altLang="zh-CN" dirty="0"/>
              <a:t>python</a:t>
            </a:r>
            <a:r>
              <a:rPr lang="zh-CN" altLang="en-US" dirty="0"/>
              <a:t>代码</a:t>
            </a:r>
            <a:br>
              <a:rPr lang="en-US" altLang="zh-CN" dirty="0"/>
            </a:br>
            <a:r>
              <a:rPr lang="zh-CN" altLang="en-US" dirty="0"/>
              <a:t>在</a:t>
            </a:r>
            <a:r>
              <a:rPr lang="en-US" altLang="zh-CN" dirty="0"/>
              <a:t>python</a:t>
            </a:r>
            <a:r>
              <a:rPr lang="zh-CN" altLang="en-US" dirty="0"/>
              <a:t>中调用了</a:t>
            </a:r>
            <a:r>
              <a:rPr lang="en-US" altLang="zh-CN" sz="1200" dirty="0">
                <a:latin typeface="Consolas" panose="020B0609020204030204" pitchFamily="49" charset="0"/>
              </a:rPr>
              <a:t>operator</a:t>
            </a:r>
            <a:r>
              <a:rPr lang="zh-CN" altLang="en-US" sz="1200" dirty="0">
                <a:latin typeface="Consolas" panose="020B0609020204030204" pitchFamily="49" charset="0"/>
              </a:rPr>
              <a:t>（封装了一些函数），</a:t>
            </a:r>
            <a:r>
              <a:rPr lang="en-US" altLang="zh-CN" sz="1200" kern="1200" dirty="0">
                <a:solidFill>
                  <a:schemeClr val="tx1"/>
                </a:solidFill>
                <a:latin typeface="+mn-lt"/>
                <a:ea typeface="+mn-ea"/>
                <a:cs typeface="+mn-cs"/>
              </a:rPr>
              <a:t>collections</a:t>
            </a:r>
            <a:r>
              <a:rPr lang="zh-CN" altLang="en-US" sz="1200" kern="1200" dirty="0">
                <a:solidFill>
                  <a:schemeClr val="tx1"/>
                </a:solidFill>
                <a:latin typeface="+mn-lt"/>
                <a:ea typeface="+mn-ea"/>
                <a:cs typeface="+mn-cs"/>
              </a:rPr>
              <a:t>（很好用的数据结构）模块</a:t>
            </a:r>
            <a:endParaRPr lang="en-US" altLang="zh-CN" sz="1200" kern="1200" dirty="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49D3E0-124D-4DFF-AE99-4EA4CC201DB4}"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67099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spcBef>
                <a:spcPct val="0"/>
              </a:spcBef>
            </a:pPr>
            <a:r>
              <a:rPr lang="zh-CN" altLang="en-US" sz="1200" b="1" dirty="0">
                <a:solidFill>
                  <a:schemeClr val="tx1">
                    <a:lumMod val="95000"/>
                    <a:lumOff val="5000"/>
                  </a:schemeClr>
                </a:solidFill>
                <a:latin typeface="+mn-ea"/>
                <a:cs typeface="Arial" panose="020B0604020202020204" pitchFamily="34" charset="0"/>
              </a:rPr>
              <a:t>对比家教功能</a:t>
            </a:r>
            <a:endParaRPr lang="en-US" altLang="zh-CN" sz="1200" b="1" dirty="0">
              <a:solidFill>
                <a:schemeClr val="tx1">
                  <a:lumMod val="95000"/>
                  <a:lumOff val="5000"/>
                </a:schemeClr>
              </a:solidFill>
              <a:latin typeface="+mn-ea"/>
              <a:cs typeface="Arial" panose="020B0604020202020204" pitchFamily="34" charset="0"/>
            </a:endParaRPr>
          </a:p>
          <a:p>
            <a:pPr lvl="0">
              <a:spcBef>
                <a:spcPct val="0"/>
              </a:spcBef>
            </a:pPr>
            <a:r>
              <a:rPr lang="zh-CN" altLang="en-US" sz="1200" b="1" dirty="0">
                <a:solidFill>
                  <a:schemeClr val="tx1">
                    <a:lumMod val="95000"/>
                    <a:lumOff val="5000"/>
                  </a:schemeClr>
                </a:solidFill>
                <a:latin typeface="+mn-ea"/>
                <a:cs typeface="Arial" panose="020B0604020202020204" pitchFamily="34" charset="0"/>
              </a:rPr>
              <a:t>将选中家教的</a:t>
            </a:r>
            <a:r>
              <a:rPr lang="zh-CN" altLang="zh-CN" sz="1200" b="1" u="sng" dirty="0">
                <a:solidFill>
                  <a:schemeClr val="tx1">
                    <a:lumMod val="95000"/>
                    <a:lumOff val="5000"/>
                  </a:schemeClr>
                </a:solidFill>
                <a:effectLst>
                  <a:outerShdw blurRad="38100" dist="38100" dir="2700000" algn="tl">
                    <a:srgbClr val="000000">
                      <a:alpha val="43137"/>
                    </a:srgbClr>
                  </a:outerShdw>
                </a:effectLst>
                <a:latin typeface="+mn-ea"/>
              </a:rPr>
              <a:t>评价数量、教龄、价格、点击量、资料完整度</a:t>
            </a:r>
            <a:r>
              <a:rPr lang="zh-CN" altLang="en-US" sz="1200" b="1" dirty="0">
                <a:solidFill>
                  <a:schemeClr val="tx1">
                    <a:lumMod val="95000"/>
                    <a:lumOff val="5000"/>
                  </a:schemeClr>
                </a:solidFill>
                <a:latin typeface="+mn-ea"/>
              </a:rPr>
              <a:t>五个方面进行归一化</a:t>
            </a:r>
            <a:endParaRPr kumimoji="0" lang="zh-CN" altLang="en-US" sz="1200" b="1" i="0" u="none" strike="noStrike" kern="1200" cap="none" spc="0" normalizeH="0" baseline="0" noProof="0" dirty="0">
              <a:ln>
                <a:noFill/>
              </a:ln>
              <a:solidFill>
                <a:schemeClr val="tx1">
                  <a:lumMod val="95000"/>
                  <a:lumOff val="5000"/>
                </a:schemeClr>
              </a:solidFill>
              <a:effectLst/>
              <a:uLnTx/>
              <a:uFillTx/>
              <a:latin typeface="+mn-ea"/>
              <a:cs typeface="Arial" panose="020B0604020202020204" pitchFamily="34" charset="0"/>
            </a:endParaRPr>
          </a:p>
          <a:p>
            <a:pPr lvl="0">
              <a:spcBef>
                <a:spcPct val="0"/>
              </a:spcBef>
            </a:pPr>
            <a:r>
              <a:rPr lang="zh-CN" altLang="en-US" sz="1200" b="1" dirty="0">
                <a:solidFill>
                  <a:srgbClr val="E94E60"/>
                </a:solidFill>
                <a:latin typeface="微软雅黑" panose="020B0503020204020204" pitchFamily="34" charset="-122"/>
                <a:ea typeface="微软雅黑" panose="020B0503020204020204" pitchFamily="34" charset="-122"/>
                <a:cs typeface="Arial" panose="020B0604020202020204" pitchFamily="34" charset="0"/>
              </a:rPr>
              <a:t>运用</a:t>
            </a:r>
            <a:r>
              <a:rPr lang="en-US" altLang="zh-CN" sz="1200" b="1" dirty="0">
                <a:solidFill>
                  <a:srgbClr val="E94E60"/>
                </a:solidFill>
                <a:latin typeface="微软雅黑" panose="020B0503020204020204" pitchFamily="34" charset="-122"/>
                <a:ea typeface="微软雅黑" panose="020B0503020204020204" pitchFamily="34" charset="-122"/>
                <a:cs typeface="Arial" panose="020B0604020202020204" pitchFamily="34" charset="0"/>
              </a:rPr>
              <a:t>java</a:t>
            </a:r>
            <a:r>
              <a:rPr lang="zh-CN" altLang="en-US" sz="1200" b="1" dirty="0">
                <a:solidFill>
                  <a:srgbClr val="E94E60"/>
                </a:solidFill>
                <a:latin typeface="微软雅黑" panose="020B0503020204020204" pitchFamily="34" charset="-122"/>
                <a:ea typeface="微软雅黑" panose="020B0503020204020204" pitchFamily="34" charset="-122"/>
                <a:cs typeface="Arial" panose="020B0604020202020204" pitchFamily="34" charset="0"/>
              </a:rPr>
              <a:t>的</a:t>
            </a:r>
            <a:r>
              <a:rPr lang="en-US" altLang="zh-CN" sz="1200" b="1" dirty="0" err="1">
                <a:solidFill>
                  <a:srgbClr val="E94E60"/>
                </a:solidFill>
                <a:latin typeface="微软雅黑" panose="020B0503020204020204" pitchFamily="34" charset="-122"/>
                <a:ea typeface="微软雅黑" panose="020B0503020204020204" pitchFamily="34" charset="-122"/>
                <a:cs typeface="Arial" panose="020B0604020202020204" pitchFamily="34" charset="0"/>
              </a:rPr>
              <a:t>FreeChart</a:t>
            </a:r>
            <a:r>
              <a:rPr lang="zh-CN" altLang="en-US" sz="1200" b="1" dirty="0">
                <a:solidFill>
                  <a:srgbClr val="E94E60"/>
                </a:solidFill>
                <a:latin typeface="微软雅黑" panose="020B0503020204020204" pitchFamily="34" charset="-122"/>
                <a:ea typeface="微软雅黑" panose="020B0503020204020204" pitchFamily="34" charset="-122"/>
                <a:cs typeface="Arial" panose="020B0604020202020204" pitchFamily="34" charset="0"/>
              </a:rPr>
              <a:t>库，</a:t>
            </a:r>
            <a:r>
              <a:rPr lang="en-US" altLang="zh-CN" sz="1200" b="1" dirty="0" err="1">
                <a:solidFill>
                  <a:srgbClr val="E94E60"/>
                </a:solidFill>
                <a:latin typeface="微软雅黑" panose="020B0503020204020204" pitchFamily="34" charset="-122"/>
                <a:ea typeface="微软雅黑" panose="020B0503020204020204" pitchFamily="34" charset="-122"/>
                <a:cs typeface="Arial" panose="020B0604020202020204" pitchFamily="34" charset="0"/>
              </a:rPr>
              <a:t>org.jfree.chart</a:t>
            </a:r>
            <a:r>
              <a:rPr lang="zh-CN" altLang="en-US" sz="1200" b="1" dirty="0">
                <a:solidFill>
                  <a:srgbClr val="E94E60"/>
                </a:solidFill>
                <a:latin typeface="微软雅黑" panose="020B0503020204020204" pitchFamily="34" charset="-122"/>
                <a:ea typeface="微软雅黑" panose="020B0503020204020204" pitchFamily="34" charset="-122"/>
                <a:cs typeface="Arial" panose="020B0604020202020204" pitchFamily="34" charset="0"/>
              </a:rPr>
              <a:t>包中的核心类</a:t>
            </a:r>
            <a:r>
              <a:rPr lang="en-US" altLang="zh-CN" sz="1200" b="1" dirty="0" err="1">
                <a:solidFill>
                  <a:srgbClr val="E94E60"/>
                </a:solidFill>
                <a:latin typeface="微软雅黑" panose="020B0503020204020204" pitchFamily="34" charset="-122"/>
                <a:ea typeface="微软雅黑" panose="020B0503020204020204" pitchFamily="34" charset="-122"/>
                <a:cs typeface="Arial" panose="020B0604020202020204" pitchFamily="34" charset="0"/>
              </a:rPr>
              <a:t>JFreeChart</a:t>
            </a:r>
            <a:r>
              <a:rPr lang="en-US" altLang="zh-CN" sz="1200" b="1" dirty="0">
                <a:solidFill>
                  <a:srgbClr val="E94E6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1200" b="1" dirty="0">
                <a:solidFill>
                  <a:srgbClr val="E94E60"/>
                </a:solidFill>
                <a:latin typeface="微软雅黑" panose="020B0503020204020204" pitchFamily="34" charset="-122"/>
                <a:ea typeface="微软雅黑" panose="020B0503020204020204" pitchFamily="34" charset="-122"/>
                <a:cs typeface="Arial" panose="020B0604020202020204" pitchFamily="34" charset="0"/>
              </a:rPr>
              <a:t>制作对比家教的雷达图，使用户更为清晰的对比选中家教，更好的做出选择。</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49D3E0-124D-4DFF-AE99-4EA4CC201DB4}"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643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2" y="2130922"/>
            <a:ext cx="10361851" cy="1470365"/>
          </a:xfrm>
        </p:spPr>
        <p:txBody>
          <a:bodyPr/>
          <a:lstStyle/>
          <a:p>
            <a:r>
              <a:rPr lang="en-US"/>
              <a:t>Click to edit Master title style</a:t>
            </a:r>
          </a:p>
        </p:txBody>
      </p:sp>
      <p:sp>
        <p:nvSpPr>
          <p:cNvPr id="3" name="Subtitle 2"/>
          <p:cNvSpPr>
            <a:spLocks noGrp="1"/>
          </p:cNvSpPr>
          <p:nvPr>
            <p:ph type="subTitle" idx="1"/>
          </p:nvPr>
        </p:nvSpPr>
        <p:spPr>
          <a:xfrm>
            <a:off x="1828563" y="3887100"/>
            <a:ext cx="8533289" cy="1753006"/>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406E9206-D2D6-4057-92D4-39C87A03E66D}" type="datetime1">
              <a:rPr lang="en-US" altLang="zh-CN" smtClean="0">
                <a:solidFill>
                  <a:prstClr val="black">
                    <a:tint val="75000"/>
                  </a:prstClr>
                </a:solidFill>
              </a:rPr>
              <a:pPr>
                <a:defRPr/>
              </a:pPr>
              <a:t>6/12/2019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589626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4" y="273113"/>
            <a:ext cx="4010562" cy="1162320"/>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113" y="273117"/>
            <a:ext cx="6814780" cy="5854468"/>
          </a:xfrm>
        </p:spPr>
        <p:txBody>
          <a:bodyPr/>
          <a:lstStyle>
            <a:lvl1pPr>
              <a:defRPr sz="4300"/>
            </a:lvl1pPr>
            <a:lvl2pPr>
              <a:defRPr sz="38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524" y="1435437"/>
            <a:ext cx="4010562" cy="4692149"/>
          </a:xfrm>
        </p:spPr>
        <p:txBody>
          <a:bodyPr/>
          <a:lstStyle>
            <a:lvl1pPr marL="0" indent="0">
              <a:buNone/>
              <a:defRPr sz="1900"/>
            </a:lvl1pPr>
            <a:lvl2pPr marL="609585" indent="0">
              <a:buNone/>
              <a:defRPr sz="1600"/>
            </a:lvl2pPr>
            <a:lvl3pPr marL="1219170" indent="0">
              <a:buNone/>
              <a:defRPr sz="14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43C7FCF6-76BD-4495-B08F-4C059D2BA31F}" type="datetime1">
              <a:rPr lang="en-US" altLang="zh-CN" smtClean="0">
                <a:solidFill>
                  <a:prstClr val="black">
                    <a:tint val="75000"/>
                  </a:prstClr>
                </a:solidFill>
              </a:rPr>
              <a:pPr>
                <a:defRPr/>
              </a:pPr>
              <a:t>6/12/2019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971293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1714"/>
            <a:ext cx="7314248" cy="566870"/>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406" y="612918"/>
            <a:ext cx="7314248" cy="4115753"/>
          </a:xfrm>
        </p:spPr>
        <p:txBody>
          <a:bodyPr/>
          <a:lstStyle>
            <a:lvl1pPr marL="0" indent="0">
              <a:buNone/>
              <a:defRPr sz="4300"/>
            </a:lvl1pPr>
            <a:lvl2pPr marL="609585" indent="0">
              <a:buNone/>
              <a:defRPr sz="38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endParaRPr lang="en-US" dirty="0"/>
          </a:p>
        </p:txBody>
      </p:sp>
      <p:sp>
        <p:nvSpPr>
          <p:cNvPr id="4" name="Text Placeholder 3"/>
          <p:cNvSpPr>
            <a:spLocks noGrp="1"/>
          </p:cNvSpPr>
          <p:nvPr>
            <p:ph type="body" sz="half" idx="2"/>
          </p:nvPr>
        </p:nvSpPr>
        <p:spPr>
          <a:xfrm>
            <a:off x="2389406" y="5368584"/>
            <a:ext cx="7314248" cy="805049"/>
          </a:xfrm>
        </p:spPr>
        <p:txBody>
          <a:bodyPr/>
          <a:lstStyle>
            <a:lvl1pPr marL="0" indent="0">
              <a:buNone/>
              <a:defRPr sz="1900"/>
            </a:lvl1pPr>
            <a:lvl2pPr marL="609585" indent="0">
              <a:buNone/>
              <a:defRPr sz="1600"/>
            </a:lvl2pPr>
            <a:lvl3pPr marL="1219170" indent="0">
              <a:buNone/>
              <a:defRPr sz="14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E257577C-F53D-4BB9-9408-EB84DEB3CD80}" type="datetime1">
              <a:rPr lang="en-US" altLang="zh-CN" smtClean="0">
                <a:solidFill>
                  <a:prstClr val="black">
                    <a:tint val="75000"/>
                  </a:prstClr>
                </a:solidFill>
              </a:rPr>
              <a:pPr>
                <a:defRPr/>
              </a:pPr>
              <a:t>6/12/2019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4037326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77D58058-BD14-4845-947D-4A9B79A00D09}" type="datetime1">
              <a:rPr lang="en-US" altLang="zh-CN" smtClean="0">
                <a:solidFill>
                  <a:prstClr val="black">
                    <a:tint val="75000"/>
                  </a:prstClr>
                </a:solidFill>
              </a:rPr>
              <a:pPr>
                <a:defRPr/>
              </a:pPr>
              <a:t>6/12/2019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28385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50" y="274704"/>
            <a:ext cx="2742843" cy="58528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522" y="274704"/>
            <a:ext cx="8025355" cy="58528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18ECB469-C949-4E3F-B0CB-0C15DA7B7F92}" type="datetime1">
              <a:rPr lang="en-US" altLang="zh-CN" smtClean="0">
                <a:solidFill>
                  <a:prstClr val="black">
                    <a:tint val="75000"/>
                  </a:prstClr>
                </a:solidFill>
              </a:rPr>
              <a:pPr>
                <a:defRPr/>
              </a:pPr>
              <a:t>6/12/2019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40046711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1125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C052E9E1-D97D-4C90-BB96-FA1ED58B786F}" type="datetime1">
              <a:rPr lang="en-US" altLang="zh-CN" smtClean="0">
                <a:solidFill>
                  <a:prstClr val="black">
                    <a:tint val="75000"/>
                  </a:prstClr>
                </a:solidFill>
              </a:rPr>
              <a:pPr>
                <a:defRPr/>
              </a:pPr>
              <a:t>6/12/2019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911562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60" y="4407923"/>
            <a:ext cx="10361851" cy="1362390"/>
          </a:xfrm>
        </p:spPr>
        <p:txBody>
          <a:bodyPr anchor="t"/>
          <a:lstStyle>
            <a:lvl1pPr algn="l">
              <a:defRPr sz="5400" b="1" cap="all"/>
            </a:lvl1pPr>
          </a:lstStyle>
          <a:p>
            <a:r>
              <a:rPr lang="en-US"/>
              <a:t>Click to edit Master title style</a:t>
            </a:r>
          </a:p>
        </p:txBody>
      </p:sp>
      <p:sp>
        <p:nvSpPr>
          <p:cNvPr id="3" name="Text Placeholder 2"/>
          <p:cNvSpPr>
            <a:spLocks noGrp="1"/>
          </p:cNvSpPr>
          <p:nvPr>
            <p:ph type="body" idx="1"/>
          </p:nvPr>
        </p:nvSpPr>
        <p:spPr>
          <a:xfrm>
            <a:off x="962960" y="2907387"/>
            <a:ext cx="10361851" cy="1500534"/>
          </a:xfrm>
        </p:spPr>
        <p:txBody>
          <a:bodyPr anchor="b"/>
          <a:lstStyle>
            <a:lvl1pPr marL="0" indent="0">
              <a:buNone/>
              <a:defRPr sz="2700">
                <a:solidFill>
                  <a:schemeClr val="tx1">
                    <a:tint val="75000"/>
                  </a:schemeClr>
                </a:solidFill>
              </a:defRPr>
            </a:lvl1pPr>
            <a:lvl2pPr marL="609585" indent="0">
              <a:buNone/>
              <a:defRPr sz="2400">
                <a:solidFill>
                  <a:schemeClr val="tx1">
                    <a:tint val="75000"/>
                  </a:schemeClr>
                </a:solidFill>
              </a:defRPr>
            </a:lvl2pPr>
            <a:lvl3pPr marL="1219170" indent="0">
              <a:buNone/>
              <a:defRPr sz="2200">
                <a:solidFill>
                  <a:schemeClr val="tx1">
                    <a:tint val="75000"/>
                  </a:schemeClr>
                </a:solidFill>
              </a:defRPr>
            </a:lvl3pPr>
            <a:lvl4pPr marL="1828754" indent="0">
              <a:buNone/>
              <a:defRPr sz="1900">
                <a:solidFill>
                  <a:schemeClr val="tx1">
                    <a:tint val="75000"/>
                  </a:schemeClr>
                </a:solidFill>
              </a:defRPr>
            </a:lvl4pPr>
            <a:lvl5pPr marL="2438339" indent="0">
              <a:buNone/>
              <a:defRPr sz="1900">
                <a:solidFill>
                  <a:schemeClr val="tx1">
                    <a:tint val="75000"/>
                  </a:schemeClr>
                </a:solidFill>
              </a:defRPr>
            </a:lvl5pPr>
            <a:lvl6pPr marL="3047924" indent="0">
              <a:buNone/>
              <a:defRPr sz="1900">
                <a:solidFill>
                  <a:schemeClr val="tx1">
                    <a:tint val="75000"/>
                  </a:schemeClr>
                </a:solidFill>
              </a:defRPr>
            </a:lvl6pPr>
            <a:lvl7pPr marL="3657509" indent="0">
              <a:buNone/>
              <a:defRPr sz="1900">
                <a:solidFill>
                  <a:schemeClr val="tx1">
                    <a:tint val="75000"/>
                  </a:schemeClr>
                </a:solidFill>
              </a:defRPr>
            </a:lvl7pPr>
            <a:lvl8pPr marL="4267093" indent="0">
              <a:buNone/>
              <a:defRPr sz="1900">
                <a:solidFill>
                  <a:schemeClr val="tx1">
                    <a:tint val="75000"/>
                  </a:schemeClr>
                </a:solidFill>
              </a:defRPr>
            </a:lvl8pPr>
            <a:lvl9pPr marL="4876678"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814779EE-1E16-4CC5-A459-C716090F6017}" type="datetime1">
              <a:rPr lang="en-US" altLang="zh-CN" smtClean="0">
                <a:solidFill>
                  <a:prstClr val="black">
                    <a:tint val="75000"/>
                  </a:prstClr>
                </a:solidFill>
              </a:rPr>
              <a:pPr>
                <a:defRPr/>
              </a:pPr>
              <a:t>6/12/2019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651570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522" y="1600572"/>
            <a:ext cx="5384099" cy="4527011"/>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6794" y="1600572"/>
            <a:ext cx="5384099" cy="4527011"/>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A3311C9F-D64E-4824-A709-CF61DE4E0BDD}" type="datetime1">
              <a:rPr lang="en-US" altLang="zh-CN" smtClean="0">
                <a:solidFill>
                  <a:prstClr val="black">
                    <a:tint val="75000"/>
                  </a:prstClr>
                </a:solidFill>
              </a:rPr>
              <a:pPr>
                <a:defRPr/>
              </a:pPr>
              <a:t>6/12/2019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9661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a:defRPr/>
            </a:pPr>
            <a:fld id="{9196EC2F-0988-4314-AD4B-24FF16D7B45E}" type="datetime1">
              <a:rPr lang="en-US" altLang="zh-CN" smtClean="0">
                <a:solidFill>
                  <a:prstClr val="black">
                    <a:tint val="75000"/>
                  </a:prstClr>
                </a:solidFill>
              </a:rPr>
              <a:pPr>
                <a:defRPr/>
              </a:pPr>
              <a:t>6/12/2019</a:t>
            </a:fld>
            <a:endParaRPr lang="en-US" dirty="0">
              <a:solidFill>
                <a:prstClr val="black">
                  <a:tint val="75000"/>
                </a:prstClr>
              </a:solidFill>
            </a:endParaRPr>
          </a:p>
        </p:txBody>
      </p:sp>
      <p:sp>
        <p:nvSpPr>
          <p:cNvPr id="4" name="页脚占位符 3"/>
          <p:cNvSpPr>
            <a:spLocks noGrp="1"/>
          </p:cNvSpPr>
          <p:nvPr>
            <p:ph type="ftr" sz="quarter" idx="11"/>
          </p:nvPr>
        </p:nvSpPr>
        <p:spPr/>
        <p:txBody>
          <a:bodyPr/>
          <a:lstStyle/>
          <a:p>
            <a:pPr>
              <a:defRPr/>
            </a:pPr>
            <a:endParaRPr lang="en-US" dirty="0">
              <a:solidFill>
                <a:prstClr val="black">
                  <a:tint val="75000"/>
                </a:prstClr>
              </a:solidFill>
            </a:endParaRPr>
          </a:p>
        </p:txBody>
      </p:sp>
      <p:sp>
        <p:nvSpPr>
          <p:cNvPr id="5" name="灯片编号占位符 4"/>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矩形 6"/>
          <p:cNvSpPr/>
          <p:nvPr userDrawn="1"/>
        </p:nvSpPr>
        <p:spPr>
          <a:xfrm>
            <a:off x="7221046" y="5009924"/>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模板下载：</a:t>
            </a:r>
            <a:r>
              <a:rPr kumimoji="0" lang="en-US" altLang="zh-CN" sz="100" b="0" i="0" u="none" strike="noStrike" kern="0" cap="none" spc="0" normalizeH="0" baseline="0" noProof="0" dirty="0">
                <a:ln>
                  <a:noFill/>
                </a:ln>
                <a:solidFill>
                  <a:schemeClr val="bg2"/>
                </a:solidFill>
                <a:effectLst/>
                <a:uLnTx/>
                <a:uFillTx/>
              </a:rPr>
              <a:t>www.1ppt.com/moban/     </a:t>
            </a:r>
            <a:r>
              <a:rPr kumimoji="0" lang="zh-CN" altLang="en-US" sz="100" b="0" i="0" u="none" strike="noStrike" kern="0" cap="none" spc="0" normalizeH="0" baseline="0" noProof="0" dirty="0">
                <a:ln>
                  <a:noFill/>
                </a:ln>
                <a:solidFill>
                  <a:schemeClr val="bg2"/>
                </a:solidFill>
                <a:effectLst/>
                <a:uLnTx/>
                <a:uFillTx/>
              </a:rPr>
              <a:t>行业</a:t>
            </a: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模板：</a:t>
            </a:r>
            <a:r>
              <a:rPr kumimoji="0" lang="en-US" altLang="zh-CN" sz="100" b="0" i="0" u="none" strike="noStrike" kern="0" cap="none" spc="0" normalizeH="0" baseline="0" noProof="0" dirty="0">
                <a:ln>
                  <a:noFill/>
                </a:ln>
                <a:solidFill>
                  <a:schemeClr val="bg2"/>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节日</a:t>
            </a: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模板：</a:t>
            </a:r>
            <a:r>
              <a:rPr kumimoji="0" lang="en-US" altLang="zh-CN" sz="100" b="0" i="0" u="none" strike="noStrike" kern="0" cap="none" spc="0" normalizeH="0" baseline="0" noProof="0" dirty="0">
                <a:ln>
                  <a:noFill/>
                </a:ln>
                <a:solidFill>
                  <a:schemeClr val="bg2"/>
                </a:solidFill>
                <a:effectLst/>
                <a:uLnTx/>
                <a:uFillTx/>
              </a:rPr>
              <a:t>www.1ppt.com/jieri/           PPT</a:t>
            </a:r>
            <a:r>
              <a:rPr kumimoji="0" lang="zh-CN" altLang="en-US" sz="100" b="0" i="0" u="none" strike="noStrike" kern="0" cap="none" spc="0" normalizeH="0" baseline="0" noProof="0" dirty="0">
                <a:ln>
                  <a:noFill/>
                </a:ln>
                <a:solidFill>
                  <a:schemeClr val="bg2"/>
                </a:solidFill>
                <a:effectLst/>
                <a:uLnTx/>
                <a:uFillTx/>
              </a:rPr>
              <a:t>素材下载：</a:t>
            </a:r>
            <a:r>
              <a:rPr kumimoji="0" lang="en-US" altLang="zh-CN" sz="100" b="0" i="0" u="none" strike="noStrike" kern="0" cap="none" spc="0" normalizeH="0" baseline="0" noProof="0" dirty="0">
                <a:ln>
                  <a:noFill/>
                </a:ln>
                <a:solidFill>
                  <a:schemeClr val="bg2"/>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背景图片：</a:t>
            </a:r>
            <a:r>
              <a:rPr kumimoji="0" lang="en-US" altLang="zh-CN" sz="100" b="0" i="0" u="none" strike="noStrike" kern="0" cap="none" spc="0" normalizeH="0" baseline="0" noProof="0" dirty="0">
                <a:ln>
                  <a:noFill/>
                </a:ln>
                <a:solidFill>
                  <a:schemeClr val="bg2"/>
                </a:solidFill>
                <a:effectLst/>
                <a:uLnTx/>
                <a:uFillTx/>
              </a:rPr>
              <a:t>www.1ppt.com/beijing/      PPT</a:t>
            </a:r>
            <a:r>
              <a:rPr kumimoji="0" lang="zh-CN" altLang="en-US" sz="100" b="0" i="0" u="none" strike="noStrike" kern="0" cap="none" spc="0" normalizeH="0" baseline="0" noProof="0" dirty="0">
                <a:ln>
                  <a:noFill/>
                </a:ln>
                <a:solidFill>
                  <a:schemeClr val="bg2"/>
                </a:solidFill>
                <a:effectLst/>
                <a:uLnTx/>
                <a:uFillTx/>
              </a:rPr>
              <a:t>图表下载：</a:t>
            </a:r>
            <a:r>
              <a:rPr kumimoji="0" lang="en-US" altLang="zh-CN" sz="100" b="0" i="0" u="none" strike="noStrike" kern="0" cap="none" spc="0" normalizeH="0" baseline="0" noProof="0" dirty="0">
                <a:ln>
                  <a:noFill/>
                </a:ln>
                <a:solidFill>
                  <a:schemeClr val="bg2"/>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优秀</a:t>
            </a: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下载：</a:t>
            </a:r>
            <a:r>
              <a:rPr kumimoji="0" lang="en-US" altLang="zh-CN" sz="100" b="0" i="0" u="none" strike="noStrike" kern="0" cap="none" spc="0" normalizeH="0" baseline="0" noProof="0" dirty="0">
                <a:ln>
                  <a:noFill/>
                </a:ln>
                <a:solidFill>
                  <a:schemeClr val="bg2"/>
                </a:solidFill>
                <a:effectLst/>
                <a:uLnTx/>
                <a:uFillTx/>
              </a:rPr>
              <a:t>www.1ppt.com/xiazai/        PPT</a:t>
            </a:r>
            <a:r>
              <a:rPr kumimoji="0" lang="zh-CN" altLang="en-US" sz="100" b="0" i="0" u="none" strike="noStrike" kern="0" cap="none" spc="0" normalizeH="0" baseline="0" noProof="0" dirty="0">
                <a:ln>
                  <a:noFill/>
                </a:ln>
                <a:solidFill>
                  <a:schemeClr val="bg2"/>
                </a:solidFill>
                <a:effectLst/>
                <a:uLnTx/>
                <a:uFillTx/>
              </a:rPr>
              <a:t>教程： </a:t>
            </a:r>
            <a:r>
              <a:rPr kumimoji="0" lang="en-US" altLang="zh-CN" sz="100" b="0" i="0" u="none" strike="noStrike" kern="0" cap="none" spc="0" normalizeH="0" baseline="0" noProof="0" dirty="0">
                <a:ln>
                  <a:noFill/>
                </a:ln>
                <a:solidFill>
                  <a:schemeClr val="bg2"/>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Word</a:t>
            </a:r>
            <a:r>
              <a:rPr kumimoji="0" lang="zh-CN" altLang="en-US" sz="100" b="0" i="0" u="none" strike="noStrike" kern="0" cap="none" spc="0" normalizeH="0" baseline="0" noProof="0" dirty="0">
                <a:ln>
                  <a:noFill/>
                </a:ln>
                <a:solidFill>
                  <a:schemeClr val="bg2"/>
                </a:solidFill>
                <a:effectLst/>
                <a:uLnTx/>
                <a:uFillTx/>
              </a:rPr>
              <a:t>教程： </a:t>
            </a:r>
            <a:r>
              <a:rPr kumimoji="0" lang="en-US" altLang="zh-CN" sz="100" b="0" i="0" u="none" strike="noStrike" kern="0" cap="none" spc="0" normalizeH="0" baseline="0" noProof="0" dirty="0">
                <a:ln>
                  <a:noFill/>
                </a:ln>
                <a:solidFill>
                  <a:schemeClr val="bg2"/>
                </a:solidFill>
                <a:effectLst/>
                <a:uLnTx/>
                <a:uFillTx/>
              </a:rPr>
              <a:t>www.1ppt.com/word/              Excel</a:t>
            </a:r>
            <a:r>
              <a:rPr kumimoji="0" lang="zh-CN" altLang="en-US" sz="100" b="0" i="0" u="none" strike="noStrike" kern="0" cap="none" spc="0" normalizeH="0" baseline="0" noProof="0" dirty="0">
                <a:ln>
                  <a:noFill/>
                </a:ln>
                <a:solidFill>
                  <a:schemeClr val="bg2"/>
                </a:solidFill>
                <a:effectLst/>
                <a:uLnTx/>
                <a:uFillTx/>
              </a:rPr>
              <a:t>教程：</a:t>
            </a:r>
            <a:r>
              <a:rPr kumimoji="0" lang="en-US" altLang="zh-CN" sz="100" b="0" i="0" u="none" strike="noStrike" kern="0" cap="none" spc="0" normalizeH="0" baseline="0" noProof="0" dirty="0">
                <a:ln>
                  <a:noFill/>
                </a:ln>
                <a:solidFill>
                  <a:schemeClr val="bg2"/>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资料下载：</a:t>
            </a:r>
            <a:r>
              <a:rPr kumimoji="0" lang="en-US" altLang="zh-CN" sz="100" b="0" i="0" u="none" strike="noStrike" kern="0" cap="none" spc="0" normalizeH="0" baseline="0" noProof="0" dirty="0">
                <a:ln>
                  <a:noFill/>
                </a:ln>
                <a:solidFill>
                  <a:schemeClr val="bg2"/>
                </a:solidFill>
                <a:effectLst/>
                <a:uLnTx/>
                <a:uFillTx/>
              </a:rPr>
              <a:t>www.1ppt.com/ziliao/                PPT</a:t>
            </a:r>
            <a:r>
              <a:rPr kumimoji="0" lang="zh-CN" altLang="en-US" sz="100" b="0" i="0" u="none" strike="noStrike" kern="0" cap="none" spc="0" normalizeH="0" baseline="0" noProof="0" dirty="0">
                <a:ln>
                  <a:noFill/>
                </a:ln>
                <a:solidFill>
                  <a:schemeClr val="bg2"/>
                </a:solidFill>
                <a:effectLst/>
                <a:uLnTx/>
                <a:uFillTx/>
              </a:rPr>
              <a:t>课件下载：</a:t>
            </a:r>
            <a:r>
              <a:rPr kumimoji="0" lang="en-US" altLang="zh-CN" sz="100" b="0" i="0" u="none" strike="noStrike" kern="0" cap="none" spc="0" normalizeH="0" baseline="0" noProof="0" dirty="0">
                <a:ln>
                  <a:noFill/>
                </a:ln>
                <a:solidFill>
                  <a:schemeClr val="bg2"/>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范文下载：</a:t>
            </a:r>
            <a:r>
              <a:rPr kumimoji="0" lang="en-US" altLang="zh-CN" sz="100" b="0" i="0" u="none" strike="noStrike" kern="0" cap="none" spc="0" normalizeH="0" baseline="0" noProof="0" dirty="0">
                <a:ln>
                  <a:noFill/>
                </a:ln>
                <a:solidFill>
                  <a:schemeClr val="bg2"/>
                </a:solidFill>
                <a:effectLst/>
                <a:uLnTx/>
                <a:uFillTx/>
              </a:rPr>
              <a:t>www.1ppt.com/fanwen/             </a:t>
            </a:r>
            <a:r>
              <a:rPr kumimoji="0" lang="zh-CN" altLang="en-US" sz="100" b="0" i="0" u="none" strike="noStrike" kern="0" cap="none" spc="0" normalizeH="0" baseline="0" noProof="0" dirty="0">
                <a:ln>
                  <a:noFill/>
                </a:ln>
                <a:solidFill>
                  <a:schemeClr val="bg2"/>
                </a:solidFill>
                <a:effectLst/>
                <a:uLnTx/>
                <a:uFillTx/>
              </a:rPr>
              <a:t>试卷下载：</a:t>
            </a:r>
            <a:r>
              <a:rPr kumimoji="0" lang="en-US" altLang="zh-CN" sz="100" b="0" i="0" u="none" strike="noStrike" kern="0" cap="none" spc="0" normalizeH="0" baseline="0" noProof="0" dirty="0">
                <a:ln>
                  <a:noFill/>
                </a:ln>
                <a:solidFill>
                  <a:schemeClr val="bg2"/>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教案下载：</a:t>
            </a:r>
            <a:r>
              <a:rPr kumimoji="0" lang="en-US" altLang="zh-CN" sz="100" b="0" i="0" u="none" strike="noStrike" kern="0" cap="none" spc="0" normalizeH="0" baseline="0" noProof="0" dirty="0">
                <a:ln>
                  <a:noFill/>
                </a:ln>
                <a:solidFill>
                  <a:schemeClr val="bg2"/>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字体下载：</a:t>
            </a:r>
            <a:r>
              <a:rPr kumimoji="0" lang="en-US" altLang="zh-CN" sz="100" b="0" i="0" u="none" strike="noStrike" kern="0" cap="none" spc="0" normalizeH="0" baseline="0" noProof="0" dirty="0">
                <a:ln>
                  <a:noFill/>
                </a:ln>
                <a:solidFill>
                  <a:schemeClr val="bg2"/>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 </a:t>
            </a:r>
            <a:endParaRPr kumimoji="0" lang="zh-CN" altLang="en-US" sz="100" b="0" i="0" u="none" strike="noStrike" kern="0" cap="none" spc="0" normalizeH="0" baseline="0" noProof="0" dirty="0">
              <a:ln>
                <a:noFill/>
              </a:ln>
              <a:solidFill>
                <a:schemeClr val="bg2"/>
              </a:solidFill>
              <a:effectLst/>
              <a:uLnTx/>
              <a:uFillTx/>
            </a:endParaRPr>
          </a:p>
        </p:txBody>
      </p:sp>
    </p:spTree>
    <p:extLst>
      <p:ext uri="{BB962C8B-B14F-4D97-AF65-F5344CB8AC3E}">
        <p14:creationId xmlns:p14="http://schemas.microsoft.com/office/powerpoint/2010/main" val="113267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22" y="1535469"/>
            <a:ext cx="5386216" cy="639911"/>
          </a:xfrm>
        </p:spPr>
        <p:txBody>
          <a:bodyPr anchor="b"/>
          <a:lstStyle>
            <a:lvl1pPr marL="0" indent="0">
              <a:buNone/>
              <a:defRPr sz="3200" b="1"/>
            </a:lvl1pPr>
            <a:lvl2pPr marL="609585" indent="0">
              <a:buNone/>
              <a:defRPr sz="2700" b="1"/>
            </a:lvl2pPr>
            <a:lvl3pPr marL="1219170" indent="0">
              <a:buNone/>
              <a:defRPr sz="2400" b="1"/>
            </a:lvl3pPr>
            <a:lvl4pPr marL="1828754" indent="0">
              <a:buNone/>
              <a:defRPr sz="2200" b="1"/>
            </a:lvl4pPr>
            <a:lvl5pPr marL="2438339" indent="0">
              <a:buNone/>
              <a:defRPr sz="2200" b="1"/>
            </a:lvl5pPr>
            <a:lvl6pPr marL="3047924" indent="0">
              <a:buNone/>
              <a:defRPr sz="2200" b="1"/>
            </a:lvl6pPr>
            <a:lvl7pPr marL="3657509" indent="0">
              <a:buNone/>
              <a:defRPr sz="2200" b="1"/>
            </a:lvl7pPr>
            <a:lvl8pPr marL="4267093" indent="0">
              <a:buNone/>
              <a:defRPr sz="2200" b="1"/>
            </a:lvl8pPr>
            <a:lvl9pPr marL="4876678" indent="0">
              <a:buNone/>
              <a:defRPr sz="2200" b="1"/>
            </a:lvl9pPr>
          </a:lstStyle>
          <a:p>
            <a:pPr lvl="0"/>
            <a:r>
              <a:rPr lang="en-US"/>
              <a:t>Click to edit Master text styles</a:t>
            </a:r>
          </a:p>
        </p:txBody>
      </p:sp>
      <p:sp>
        <p:nvSpPr>
          <p:cNvPr id="4" name="Content Placeholder 3"/>
          <p:cNvSpPr>
            <a:spLocks noGrp="1"/>
          </p:cNvSpPr>
          <p:nvPr>
            <p:ph sz="half" idx="2"/>
          </p:nvPr>
        </p:nvSpPr>
        <p:spPr>
          <a:xfrm>
            <a:off x="609522" y="2175380"/>
            <a:ext cx="5386216" cy="3952203"/>
          </a:xfr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567" y="1535469"/>
            <a:ext cx="5388332" cy="639911"/>
          </a:xfrm>
        </p:spPr>
        <p:txBody>
          <a:bodyPr anchor="b"/>
          <a:lstStyle>
            <a:lvl1pPr marL="0" indent="0">
              <a:buNone/>
              <a:defRPr sz="3200" b="1"/>
            </a:lvl1pPr>
            <a:lvl2pPr marL="609585" indent="0">
              <a:buNone/>
              <a:defRPr sz="2700" b="1"/>
            </a:lvl2pPr>
            <a:lvl3pPr marL="1219170" indent="0">
              <a:buNone/>
              <a:defRPr sz="2400" b="1"/>
            </a:lvl3pPr>
            <a:lvl4pPr marL="1828754" indent="0">
              <a:buNone/>
              <a:defRPr sz="2200" b="1"/>
            </a:lvl4pPr>
            <a:lvl5pPr marL="2438339" indent="0">
              <a:buNone/>
              <a:defRPr sz="2200" b="1"/>
            </a:lvl5pPr>
            <a:lvl6pPr marL="3047924" indent="0">
              <a:buNone/>
              <a:defRPr sz="2200" b="1"/>
            </a:lvl6pPr>
            <a:lvl7pPr marL="3657509" indent="0">
              <a:buNone/>
              <a:defRPr sz="2200" b="1"/>
            </a:lvl7pPr>
            <a:lvl8pPr marL="4267093" indent="0">
              <a:buNone/>
              <a:defRPr sz="2200" b="1"/>
            </a:lvl8pPr>
            <a:lvl9pPr marL="4876678" indent="0">
              <a:buNone/>
              <a:defRPr sz="2200" b="1"/>
            </a:lvl9pPr>
          </a:lstStyle>
          <a:p>
            <a:pPr lvl="0"/>
            <a:r>
              <a:rPr lang="en-US"/>
              <a:t>Click to edit Master text styles</a:t>
            </a:r>
          </a:p>
        </p:txBody>
      </p:sp>
      <p:sp>
        <p:nvSpPr>
          <p:cNvPr id="6" name="Content Placeholder 5"/>
          <p:cNvSpPr>
            <a:spLocks noGrp="1"/>
          </p:cNvSpPr>
          <p:nvPr>
            <p:ph sz="quarter" idx="4"/>
          </p:nvPr>
        </p:nvSpPr>
        <p:spPr>
          <a:xfrm>
            <a:off x="6192567" y="2175380"/>
            <a:ext cx="5388332" cy="3952203"/>
          </a:xfr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0A4318BD-B3C6-4D4B-B871-C29490A2E55A}" type="datetime1">
              <a:rPr lang="en-US" altLang="zh-CN" smtClean="0">
                <a:solidFill>
                  <a:prstClr val="black">
                    <a:tint val="75000"/>
                  </a:prstClr>
                </a:solidFill>
              </a:rPr>
              <a:pPr>
                <a:defRPr/>
              </a:pPr>
              <a:t>6/12/2019</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549414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E14CAFC4-799C-4CDE-B92B-8C262F06CF3E}" type="datetime1">
              <a:rPr lang="en-US" altLang="zh-CN" smtClean="0">
                <a:solidFill>
                  <a:prstClr val="black">
                    <a:tint val="75000"/>
                  </a:prstClr>
                </a:solidFill>
              </a:rPr>
              <a:pPr>
                <a:defRPr/>
              </a:pPr>
              <a:t>6/12/2019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840117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圆角矩形 4"/>
          <p:cNvSpPr/>
          <p:nvPr userDrawn="1"/>
        </p:nvSpPr>
        <p:spPr>
          <a:xfrm>
            <a:off x="1139485" y="1031497"/>
            <a:ext cx="9911444" cy="42900"/>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6" name="圆角矩形 5"/>
          <p:cNvSpPr/>
          <p:nvPr userDrawn="1"/>
        </p:nvSpPr>
        <p:spPr>
          <a:xfrm>
            <a:off x="5899289" y="6453393"/>
            <a:ext cx="391838" cy="22015"/>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7" name="日期占位符 6"/>
          <p:cNvSpPr>
            <a:spLocks noGrp="1"/>
          </p:cNvSpPr>
          <p:nvPr>
            <p:ph type="dt" sz="half" idx="10"/>
          </p:nvPr>
        </p:nvSpPr>
        <p:spPr/>
        <p:txBody>
          <a:bodyPr/>
          <a:lstStyle/>
          <a:p>
            <a:pPr>
              <a:defRPr/>
            </a:pPr>
            <a:fld id="{3E729073-8FFE-4F18-B513-07581FC6638E}" type="datetime1">
              <a:rPr lang="en-US" altLang="zh-CN" smtClean="0">
                <a:solidFill>
                  <a:prstClr val="black">
                    <a:tint val="75000"/>
                  </a:prstClr>
                </a:solidFill>
              </a:rPr>
              <a:pPr>
                <a:defRPr/>
              </a:pPr>
              <a:t>6/12/2019</a:t>
            </a:fld>
            <a:endParaRPr lang="en-US" dirty="0">
              <a:solidFill>
                <a:prstClr val="black">
                  <a:tint val="75000"/>
                </a:prstClr>
              </a:solidFill>
            </a:endParaRPr>
          </a:p>
        </p:txBody>
      </p:sp>
      <p:sp>
        <p:nvSpPr>
          <p:cNvPr id="9" name="灯片编号占位符 8"/>
          <p:cNvSpPr>
            <a:spLocks noGrp="1"/>
          </p:cNvSpPr>
          <p:nvPr>
            <p:ph type="sldNum" sz="quarter" idx="12"/>
          </p:nvPr>
        </p:nvSpPr>
        <p:spPr>
          <a:xfrm>
            <a:off x="4672992" y="6397708"/>
            <a:ext cx="2844430" cy="365210"/>
          </a:xfrm>
        </p:spPr>
        <p:txBody>
          <a:bodyPr/>
          <a:lstStyle>
            <a:lvl1pPr algn="ctr">
              <a:defRPr>
                <a:latin typeface="ITC Avant Garde Std Bk" panose="020B0502020202020204" pitchFamily="34" charset="0"/>
              </a:defRPr>
            </a:lvl1p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696887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5321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1" y="274703"/>
            <a:ext cx="10971372" cy="1143265"/>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609521" y="1600572"/>
            <a:ext cx="10971372" cy="4527011"/>
          </a:xfrm>
          <a:prstGeom prst="rect">
            <a:avLst/>
          </a:prstGeom>
        </p:spPr>
        <p:txBody>
          <a:bodyPr vert="horz" lIns="91436" tIns="45718" rIns="91436"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521" y="6357825"/>
            <a:ext cx="2844430" cy="365210"/>
          </a:xfrm>
          <a:prstGeom prst="rect">
            <a:avLst/>
          </a:prstGeom>
        </p:spPr>
        <p:txBody>
          <a:bodyPr vert="horz" lIns="91436" tIns="45718" rIns="91436" bIns="45718" rtlCol="0" anchor="ctr"/>
          <a:lstStyle>
            <a:lvl1pPr algn="l">
              <a:defRPr sz="1600">
                <a:solidFill>
                  <a:schemeClr val="tx1">
                    <a:tint val="75000"/>
                  </a:schemeClr>
                </a:solidFill>
              </a:defRPr>
            </a:lvl1pPr>
          </a:lstStyle>
          <a:p>
            <a:pPr>
              <a:defRPr/>
            </a:pPr>
            <a:fld id="{9196EC2F-0988-4314-AD4B-24FF16D7B45E}" type="datetime1">
              <a:rPr lang="en-US" altLang="zh-CN" smtClean="0">
                <a:solidFill>
                  <a:prstClr val="black">
                    <a:tint val="75000"/>
                  </a:prstClr>
                </a:solidFill>
              </a:rPr>
              <a:pPr>
                <a:defRPr/>
              </a:pPr>
              <a:t>6/12/2019</a:t>
            </a:fld>
            <a:endParaRPr lang="en-US" dirty="0">
              <a:solidFill>
                <a:prstClr val="black">
                  <a:tint val="75000"/>
                </a:prstClr>
              </a:solidFill>
            </a:endParaRPr>
          </a:p>
        </p:txBody>
      </p:sp>
      <p:sp>
        <p:nvSpPr>
          <p:cNvPr id="5" name="Footer Placeholder 4"/>
          <p:cNvSpPr>
            <a:spLocks noGrp="1"/>
          </p:cNvSpPr>
          <p:nvPr>
            <p:ph type="ftr" sz="quarter" idx="3"/>
          </p:nvPr>
        </p:nvSpPr>
        <p:spPr>
          <a:xfrm>
            <a:off x="4165059" y="6357825"/>
            <a:ext cx="3860297" cy="365210"/>
          </a:xfrm>
          <a:prstGeom prst="rect">
            <a:avLst/>
          </a:prstGeom>
        </p:spPr>
        <p:txBody>
          <a:bodyPr vert="horz" lIns="91436" tIns="45718" rIns="91436" bIns="45718" rtlCol="0" anchor="ctr"/>
          <a:lstStyle>
            <a:lvl1pPr algn="ctr">
              <a:defRPr sz="1600">
                <a:solidFill>
                  <a:schemeClr val="tx1">
                    <a:tint val="75000"/>
                  </a:schemeClr>
                </a:solidFill>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4"/>
          </p:nvPr>
        </p:nvSpPr>
        <p:spPr>
          <a:xfrm>
            <a:off x="8736463" y="6357825"/>
            <a:ext cx="2844430" cy="365210"/>
          </a:xfrm>
          <a:prstGeom prst="rect">
            <a:avLst/>
          </a:prstGeom>
        </p:spPr>
        <p:txBody>
          <a:bodyPr vert="horz" lIns="91436" tIns="45718" rIns="91436" bIns="45718" rtlCol="0" anchor="ctr"/>
          <a:lstStyle>
            <a:lvl1pPr algn="r">
              <a:defRPr sz="1600">
                <a:solidFill>
                  <a:schemeClr val="tx1">
                    <a:tint val="75000"/>
                  </a:schemeClr>
                </a:solidFill>
              </a:defRPr>
            </a:lvl1p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759065102"/>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70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Lst>
  <p:hf hdr="0" ftr="0" dt="0"/>
  <p:txStyles>
    <p:titleStyle>
      <a:lvl1pPr algn="ctr" defTabSz="1219170" rtl="0" eaLnBrk="1" latinLnBrk="0" hangingPunct="1">
        <a:spcBef>
          <a:spcPct val="0"/>
        </a:spcBef>
        <a:buNone/>
        <a:defRPr sz="5900"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800"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椭圆 52"/>
          <p:cNvSpPr/>
          <p:nvPr/>
        </p:nvSpPr>
        <p:spPr>
          <a:xfrm>
            <a:off x="4226580" y="1189171"/>
            <a:ext cx="1875836" cy="1875836"/>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837697" y="1493629"/>
            <a:ext cx="1875836" cy="1875836"/>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143260" y="1402351"/>
            <a:ext cx="1920268" cy="1920268"/>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800" b="1" dirty="0">
                <a:latin typeface="微软雅黑" panose="020B0503020204020204" pitchFamily="34" charset="-122"/>
                <a:ea typeface="微软雅黑" panose="020B0503020204020204" pitchFamily="34" charset="-122"/>
              </a:rPr>
              <a:t>青</a:t>
            </a:r>
          </a:p>
        </p:txBody>
      </p:sp>
      <p:sp>
        <p:nvSpPr>
          <p:cNvPr id="19" name="椭圆 18"/>
          <p:cNvSpPr/>
          <p:nvPr/>
        </p:nvSpPr>
        <p:spPr>
          <a:xfrm>
            <a:off x="4608300" y="637882"/>
            <a:ext cx="1920268" cy="1920268"/>
          </a:xfrm>
          <a:prstGeom prst="ellipse">
            <a:avLst/>
          </a:prstGeom>
          <a:solidFill>
            <a:srgbClr val="028985">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800" b="1" dirty="0">
                <a:latin typeface="微软雅黑" panose="020B0503020204020204" pitchFamily="34" charset="-122"/>
                <a:ea typeface="微软雅黑" panose="020B0503020204020204" pitchFamily="34" charset="-122"/>
              </a:rPr>
              <a:t>蓝</a:t>
            </a:r>
          </a:p>
        </p:txBody>
      </p:sp>
      <p:sp>
        <p:nvSpPr>
          <p:cNvPr id="20" name="椭圆 19"/>
          <p:cNvSpPr/>
          <p:nvPr/>
        </p:nvSpPr>
        <p:spPr>
          <a:xfrm>
            <a:off x="5696111" y="1981155"/>
            <a:ext cx="1920268" cy="1920268"/>
          </a:xfrm>
          <a:prstGeom prst="ellipse">
            <a:avLst/>
          </a:prstGeom>
          <a:solidFill>
            <a:srgbClr val="E94E6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800" b="1" dirty="0">
                <a:latin typeface="微软雅黑" panose="020B0503020204020204" pitchFamily="34" charset="-122"/>
                <a:ea typeface="微软雅黑" panose="020B0503020204020204" pitchFamily="34" charset="-122"/>
              </a:rPr>
              <a:t>家</a:t>
            </a:r>
          </a:p>
        </p:txBody>
      </p:sp>
      <p:sp>
        <p:nvSpPr>
          <p:cNvPr id="21" name="椭圆 20"/>
          <p:cNvSpPr/>
          <p:nvPr/>
        </p:nvSpPr>
        <p:spPr>
          <a:xfrm>
            <a:off x="7082671" y="1106662"/>
            <a:ext cx="1920268" cy="1920268"/>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800" b="1" dirty="0">
                <a:latin typeface="微软雅黑" panose="020B0503020204020204" pitchFamily="34" charset="-122"/>
                <a:ea typeface="微软雅黑" panose="020B0503020204020204" pitchFamily="34" charset="-122"/>
              </a:rPr>
              <a:t>教</a:t>
            </a:r>
          </a:p>
        </p:txBody>
      </p:sp>
      <p:sp>
        <p:nvSpPr>
          <p:cNvPr id="22" name="椭圆 21"/>
          <p:cNvSpPr/>
          <p:nvPr/>
        </p:nvSpPr>
        <p:spPr>
          <a:xfrm>
            <a:off x="7302079" y="535473"/>
            <a:ext cx="330428" cy="330428"/>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7359400" y="3767805"/>
            <a:ext cx="546214" cy="546214"/>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3776548" y="565986"/>
            <a:ext cx="394156" cy="394156"/>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4847400" y="3692042"/>
            <a:ext cx="432256" cy="432256"/>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flipH="1">
            <a:off x="2598770" y="1567248"/>
            <a:ext cx="228245" cy="228245"/>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a:off x="2279270" y="700165"/>
            <a:ext cx="93232" cy="93232"/>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H="1">
            <a:off x="1751750" y="1452922"/>
            <a:ext cx="93232" cy="93232"/>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10"/>
          <p:cNvSpPr>
            <a:spLocks noEditPoints="1"/>
          </p:cNvSpPr>
          <p:nvPr/>
        </p:nvSpPr>
        <p:spPr bwMode="auto">
          <a:xfrm>
            <a:off x="4558622" y="5652979"/>
            <a:ext cx="504906" cy="483335"/>
          </a:xfrm>
          <a:custGeom>
            <a:avLst/>
            <a:gdLst>
              <a:gd name="T0" fmla="*/ 245 w 490"/>
              <a:gd name="T1" fmla="*/ 0 h 490"/>
              <a:gd name="T2" fmla="*/ 490 w 490"/>
              <a:gd name="T3" fmla="*/ 245 h 490"/>
              <a:gd name="T4" fmla="*/ 245 w 490"/>
              <a:gd name="T5" fmla="*/ 490 h 490"/>
              <a:gd name="T6" fmla="*/ 0 w 490"/>
              <a:gd name="T7" fmla="*/ 245 h 490"/>
              <a:gd name="T8" fmla="*/ 245 w 490"/>
              <a:gd name="T9" fmla="*/ 0 h 490"/>
              <a:gd name="T10" fmla="*/ 436 w 490"/>
              <a:gd name="T11" fmla="*/ 250 h 490"/>
              <a:gd name="T12" fmla="*/ 427 w 490"/>
              <a:gd name="T13" fmla="*/ 256 h 490"/>
              <a:gd name="T14" fmla="*/ 394 w 490"/>
              <a:gd name="T15" fmla="*/ 256 h 490"/>
              <a:gd name="T16" fmla="*/ 386 w 490"/>
              <a:gd name="T17" fmla="*/ 253 h 490"/>
              <a:gd name="T18" fmla="*/ 245 w 490"/>
              <a:gd name="T19" fmla="*/ 105 h 490"/>
              <a:gd name="T20" fmla="*/ 104 w 490"/>
              <a:gd name="T21" fmla="*/ 253 h 490"/>
              <a:gd name="T22" fmla="*/ 96 w 490"/>
              <a:gd name="T23" fmla="*/ 256 h 490"/>
              <a:gd name="T24" fmla="*/ 63 w 490"/>
              <a:gd name="T25" fmla="*/ 256 h 490"/>
              <a:gd name="T26" fmla="*/ 54 w 490"/>
              <a:gd name="T27" fmla="*/ 250 h 490"/>
              <a:gd name="T28" fmla="*/ 56 w 490"/>
              <a:gd name="T29" fmla="*/ 239 h 490"/>
              <a:gd name="T30" fmla="*/ 236 w 490"/>
              <a:gd name="T31" fmla="*/ 52 h 490"/>
              <a:gd name="T32" fmla="*/ 245 w 490"/>
              <a:gd name="T33" fmla="*/ 48 h 490"/>
              <a:gd name="T34" fmla="*/ 254 w 490"/>
              <a:gd name="T35" fmla="*/ 52 h 490"/>
              <a:gd name="T36" fmla="*/ 434 w 490"/>
              <a:gd name="T37" fmla="*/ 239 h 490"/>
              <a:gd name="T38" fmla="*/ 436 w 490"/>
              <a:gd name="T39" fmla="*/ 250 h 490"/>
              <a:gd name="T40" fmla="*/ 113 w 490"/>
              <a:gd name="T41" fmla="*/ 267 h 490"/>
              <a:gd name="T42" fmla="*/ 113 w 490"/>
              <a:gd name="T43" fmla="*/ 267 h 490"/>
              <a:gd name="T44" fmla="*/ 113 w 490"/>
              <a:gd name="T45" fmla="*/ 379 h 490"/>
              <a:gd name="T46" fmla="*/ 129 w 490"/>
              <a:gd name="T47" fmla="*/ 398 h 490"/>
              <a:gd name="T48" fmla="*/ 202 w 490"/>
              <a:gd name="T49" fmla="*/ 398 h 490"/>
              <a:gd name="T50" fmla="*/ 202 w 490"/>
              <a:gd name="T51" fmla="*/ 276 h 490"/>
              <a:gd name="T52" fmla="*/ 221 w 490"/>
              <a:gd name="T53" fmla="*/ 257 h 490"/>
              <a:gd name="T54" fmla="*/ 269 w 490"/>
              <a:gd name="T55" fmla="*/ 257 h 490"/>
              <a:gd name="T56" fmla="*/ 288 w 490"/>
              <a:gd name="T57" fmla="*/ 276 h 490"/>
              <a:gd name="T58" fmla="*/ 288 w 490"/>
              <a:gd name="T59" fmla="*/ 398 h 490"/>
              <a:gd name="T60" fmla="*/ 361 w 490"/>
              <a:gd name="T61" fmla="*/ 398 h 490"/>
              <a:gd name="T62" fmla="*/ 377 w 490"/>
              <a:gd name="T63" fmla="*/ 379 h 490"/>
              <a:gd name="T64" fmla="*/ 377 w 490"/>
              <a:gd name="T65" fmla="*/ 268 h 490"/>
              <a:gd name="T66" fmla="*/ 245 w 490"/>
              <a:gd name="T67" fmla="*/ 130 h 490"/>
              <a:gd name="T68" fmla="*/ 113 w 490"/>
              <a:gd name="T69" fmla="*/ 26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490">
                <a:moveTo>
                  <a:pt x="245" y="0"/>
                </a:moveTo>
                <a:cubicBezTo>
                  <a:pt x="380" y="0"/>
                  <a:pt x="490" y="110"/>
                  <a:pt x="490" y="245"/>
                </a:cubicBezTo>
                <a:cubicBezTo>
                  <a:pt x="490" y="381"/>
                  <a:pt x="380" y="490"/>
                  <a:pt x="245" y="490"/>
                </a:cubicBezTo>
                <a:cubicBezTo>
                  <a:pt x="110" y="490"/>
                  <a:pt x="0" y="381"/>
                  <a:pt x="0" y="245"/>
                </a:cubicBezTo>
                <a:cubicBezTo>
                  <a:pt x="0" y="110"/>
                  <a:pt x="110" y="0"/>
                  <a:pt x="245" y="0"/>
                </a:cubicBezTo>
                <a:close/>
                <a:moveTo>
                  <a:pt x="436" y="250"/>
                </a:moveTo>
                <a:cubicBezTo>
                  <a:pt x="435" y="254"/>
                  <a:pt x="431" y="256"/>
                  <a:pt x="427" y="256"/>
                </a:cubicBezTo>
                <a:lnTo>
                  <a:pt x="394" y="256"/>
                </a:lnTo>
                <a:cubicBezTo>
                  <a:pt x="391" y="256"/>
                  <a:pt x="388" y="255"/>
                  <a:pt x="386" y="253"/>
                </a:cubicBezTo>
                <a:lnTo>
                  <a:pt x="245" y="105"/>
                </a:lnTo>
                <a:lnTo>
                  <a:pt x="104" y="253"/>
                </a:lnTo>
                <a:cubicBezTo>
                  <a:pt x="102" y="255"/>
                  <a:pt x="99" y="256"/>
                  <a:pt x="96" y="256"/>
                </a:cubicBezTo>
                <a:lnTo>
                  <a:pt x="63" y="256"/>
                </a:lnTo>
                <a:cubicBezTo>
                  <a:pt x="59" y="256"/>
                  <a:pt x="55" y="254"/>
                  <a:pt x="54" y="250"/>
                </a:cubicBezTo>
                <a:cubicBezTo>
                  <a:pt x="52" y="246"/>
                  <a:pt x="53" y="242"/>
                  <a:pt x="56" y="239"/>
                </a:cubicBezTo>
                <a:lnTo>
                  <a:pt x="236" y="52"/>
                </a:lnTo>
                <a:cubicBezTo>
                  <a:pt x="238" y="49"/>
                  <a:pt x="242" y="48"/>
                  <a:pt x="245" y="48"/>
                </a:cubicBezTo>
                <a:cubicBezTo>
                  <a:pt x="248" y="48"/>
                  <a:pt x="252" y="49"/>
                  <a:pt x="254" y="52"/>
                </a:cubicBezTo>
                <a:lnTo>
                  <a:pt x="434" y="239"/>
                </a:lnTo>
                <a:cubicBezTo>
                  <a:pt x="437" y="242"/>
                  <a:pt x="438" y="246"/>
                  <a:pt x="436" y="250"/>
                </a:cubicBezTo>
                <a:close/>
                <a:moveTo>
                  <a:pt x="113" y="267"/>
                </a:moveTo>
                <a:lnTo>
                  <a:pt x="113" y="267"/>
                </a:lnTo>
                <a:lnTo>
                  <a:pt x="113" y="379"/>
                </a:lnTo>
                <a:cubicBezTo>
                  <a:pt x="113" y="389"/>
                  <a:pt x="120" y="398"/>
                  <a:pt x="129" y="398"/>
                </a:cubicBezTo>
                <a:lnTo>
                  <a:pt x="202" y="398"/>
                </a:lnTo>
                <a:lnTo>
                  <a:pt x="202" y="276"/>
                </a:lnTo>
                <a:cubicBezTo>
                  <a:pt x="202" y="266"/>
                  <a:pt x="211" y="257"/>
                  <a:pt x="221" y="257"/>
                </a:cubicBezTo>
                <a:lnTo>
                  <a:pt x="269" y="257"/>
                </a:lnTo>
                <a:cubicBezTo>
                  <a:pt x="279" y="257"/>
                  <a:pt x="288" y="266"/>
                  <a:pt x="288" y="276"/>
                </a:cubicBezTo>
                <a:lnTo>
                  <a:pt x="288" y="398"/>
                </a:lnTo>
                <a:lnTo>
                  <a:pt x="361" y="398"/>
                </a:lnTo>
                <a:cubicBezTo>
                  <a:pt x="370" y="398"/>
                  <a:pt x="377" y="389"/>
                  <a:pt x="377" y="379"/>
                </a:cubicBezTo>
                <a:lnTo>
                  <a:pt x="377" y="268"/>
                </a:lnTo>
                <a:lnTo>
                  <a:pt x="245" y="130"/>
                </a:lnTo>
                <a:lnTo>
                  <a:pt x="113" y="267"/>
                </a:lnTo>
                <a:close/>
              </a:path>
            </a:pathLst>
          </a:custGeom>
          <a:solidFill>
            <a:srgbClr val="00C3D9"/>
          </a:solidFill>
          <a:ln>
            <a:noFill/>
          </a:ln>
        </p:spPr>
        <p:txBody>
          <a:bodyPr vert="horz" wrap="square" lIns="68562" tIns="34281" rIns="68562" bIns="34281" numCol="1" anchor="t" anchorCtr="0" compatLnSpc="1">
            <a:prstTxWarp prst="textNoShape">
              <a:avLst/>
            </a:prstTxWarp>
          </a:bodyPr>
          <a:lstStyle/>
          <a:p>
            <a:pPr algn="ctr"/>
            <a:endParaRPr lang="zh-CN" altLang="en-US" dirty="0"/>
          </a:p>
        </p:txBody>
      </p:sp>
      <p:sp>
        <p:nvSpPr>
          <p:cNvPr id="35" name="Rectangle 4"/>
          <p:cNvSpPr txBox="1">
            <a:spLocks noChangeArrowheads="1"/>
          </p:cNvSpPr>
          <p:nvPr/>
        </p:nvSpPr>
        <p:spPr bwMode="auto">
          <a:xfrm>
            <a:off x="4940814" y="5738351"/>
            <a:ext cx="3669602" cy="25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2800" b="0" dirty="0">
                <a:solidFill>
                  <a:schemeClr val="tx1"/>
                </a:solidFill>
                <a:latin typeface="微软雅黑" pitchFamily="34" charset="-122"/>
                <a:ea typeface="微软雅黑" pitchFamily="34" charset="-122"/>
              </a:rPr>
              <a:t>实训项目小组：</a:t>
            </a:r>
            <a:r>
              <a:rPr lang="en-US" altLang="zh-CN" sz="2800" b="0" dirty="0">
                <a:solidFill>
                  <a:schemeClr val="tx1"/>
                </a:solidFill>
                <a:latin typeface="微软雅黑" pitchFamily="34" charset="-122"/>
                <a:ea typeface="微软雅黑" pitchFamily="34" charset="-122"/>
              </a:rPr>
              <a:t>7++</a:t>
            </a:r>
            <a:endParaRPr lang="zh-CN" altLang="en-US" sz="2800" b="0" dirty="0">
              <a:solidFill>
                <a:schemeClr val="tx1"/>
              </a:solidFill>
              <a:latin typeface="微软雅黑" pitchFamily="34" charset="-122"/>
              <a:ea typeface="微软雅黑" pitchFamily="34" charset="-122"/>
            </a:endParaRPr>
          </a:p>
        </p:txBody>
      </p:sp>
      <p:sp>
        <p:nvSpPr>
          <p:cNvPr id="36" name="Rectangle 3"/>
          <p:cNvSpPr txBox="1">
            <a:spLocks noChangeArrowheads="1"/>
          </p:cNvSpPr>
          <p:nvPr/>
        </p:nvSpPr>
        <p:spPr bwMode="auto">
          <a:xfrm>
            <a:off x="1415802" y="4547234"/>
            <a:ext cx="10480886" cy="968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r" eaLnBrk="1" hangingPunct="1"/>
            <a:r>
              <a:rPr lang="en-US" altLang="zh-CN" sz="2400" b="1" dirty="0">
                <a:solidFill>
                  <a:srgbClr val="00B0F0"/>
                </a:solidFill>
                <a:latin typeface="微软雅黑" pitchFamily="34" charset="-122"/>
                <a:ea typeface="微软雅黑" pitchFamily="34" charset="-122"/>
              </a:rPr>
              <a:t>——</a:t>
            </a:r>
            <a:r>
              <a:rPr lang="zh-CN" altLang="en-US" sz="2400" b="1" dirty="0">
                <a:solidFill>
                  <a:srgbClr val="00B0F0"/>
                </a:solidFill>
                <a:latin typeface="微软雅黑" pitchFamily="34" charset="-122"/>
                <a:ea typeface="微软雅黑" pitchFamily="34" charset="-122"/>
              </a:rPr>
              <a:t>“青，取之于蓝而青于蓝“</a:t>
            </a:r>
            <a:endParaRPr lang="en-US" altLang="zh-CN" sz="2400" b="1" dirty="0">
              <a:solidFill>
                <a:srgbClr val="00B0F0"/>
              </a:solidFill>
              <a:latin typeface="微软雅黑" pitchFamily="34" charset="-122"/>
              <a:ea typeface="微软雅黑" pitchFamily="34" charset="-122"/>
            </a:endParaRPr>
          </a:p>
          <a:p>
            <a:pPr algn="ctr" eaLnBrk="1" hangingPunct="1"/>
            <a:r>
              <a:rPr lang="zh-CN" altLang="en-US" sz="4000" b="1" dirty="0">
                <a:solidFill>
                  <a:srgbClr val="00C3D9"/>
                </a:solidFill>
                <a:latin typeface="微软雅黑" pitchFamily="34" charset="-122"/>
                <a:ea typeface="微软雅黑" pitchFamily="34" charset="-122"/>
              </a:rPr>
              <a:t>大三下学期实训项目成果展示</a:t>
            </a:r>
          </a:p>
        </p:txBody>
      </p:sp>
      <p:grpSp>
        <p:nvGrpSpPr>
          <p:cNvPr id="7" name="组合 6"/>
          <p:cNvGrpSpPr/>
          <p:nvPr/>
        </p:nvGrpSpPr>
        <p:grpSpPr>
          <a:xfrm>
            <a:off x="2450874" y="6341248"/>
            <a:ext cx="7309443" cy="76200"/>
            <a:chOff x="2475009" y="6173367"/>
            <a:chExt cx="7309443" cy="76200"/>
          </a:xfrm>
        </p:grpSpPr>
        <p:sp>
          <p:nvSpPr>
            <p:cNvPr id="37" name="Rectangle 13"/>
            <p:cNvSpPr/>
            <p:nvPr/>
          </p:nvSpPr>
          <p:spPr>
            <a:xfrm>
              <a:off x="2475009" y="617336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38" name="Rectangle 14"/>
            <p:cNvSpPr/>
            <p:nvPr/>
          </p:nvSpPr>
          <p:spPr>
            <a:xfrm>
              <a:off x="8321412" y="617336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39" name="Rectangle 15"/>
            <p:cNvSpPr/>
            <p:nvPr/>
          </p:nvSpPr>
          <p:spPr>
            <a:xfrm>
              <a:off x="5401089" y="617336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40" name="Rectangle 16"/>
            <p:cNvSpPr/>
            <p:nvPr/>
          </p:nvSpPr>
          <p:spPr>
            <a:xfrm>
              <a:off x="6864129" y="617336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41" name="Rectangle 17"/>
            <p:cNvSpPr/>
            <p:nvPr/>
          </p:nvSpPr>
          <p:spPr>
            <a:xfrm>
              <a:off x="3938049" y="617336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grpSp>
      <p:sp>
        <p:nvSpPr>
          <p:cNvPr id="42" name="椭圆 41"/>
          <p:cNvSpPr/>
          <p:nvPr/>
        </p:nvSpPr>
        <p:spPr>
          <a:xfrm>
            <a:off x="3470884" y="3625099"/>
            <a:ext cx="394156" cy="394156"/>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flipH="1">
            <a:off x="2450874" y="2966502"/>
            <a:ext cx="228245" cy="228245"/>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flipH="1">
            <a:off x="1646086" y="2421858"/>
            <a:ext cx="93232" cy="93232"/>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flipH="1">
            <a:off x="1892926" y="3568038"/>
            <a:ext cx="93232" cy="93232"/>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flipH="1">
            <a:off x="9482336" y="1933284"/>
            <a:ext cx="228245" cy="228245"/>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flipH="1">
            <a:off x="9599880" y="776698"/>
            <a:ext cx="93232" cy="93232"/>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flipH="1">
            <a:off x="10265008" y="1693562"/>
            <a:ext cx="93232" cy="93232"/>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8663692" y="3550504"/>
            <a:ext cx="394156" cy="394156"/>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flipH="1">
            <a:off x="9404790" y="2916636"/>
            <a:ext cx="228245" cy="228245"/>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flipH="1">
            <a:off x="10432228" y="2633623"/>
            <a:ext cx="93232" cy="93232"/>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a:off x="10053327" y="3486475"/>
            <a:ext cx="128180" cy="128180"/>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30E855CE-CC93-4A74-A197-6AA6387A68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314" y="112553"/>
            <a:ext cx="1013701" cy="1361688"/>
          </a:xfrm>
          <a:prstGeom prst="rect">
            <a:avLst/>
          </a:prstGeom>
        </p:spPr>
      </p:pic>
    </p:spTree>
    <p:extLst>
      <p:ext uri="{BB962C8B-B14F-4D97-AF65-F5344CB8AC3E}">
        <p14:creationId xmlns:p14="http://schemas.microsoft.com/office/powerpoint/2010/main" val="2328306063"/>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00"/>
                                  </p:stCondLst>
                                  <p:childTnLst>
                                    <p:set>
                                      <p:cBhvr>
                                        <p:cTn id="6" dur="1" fill="hold">
                                          <p:stCondLst>
                                            <p:cond delay="0"/>
                                          </p:stCondLst>
                                        </p:cTn>
                                        <p:tgtEl>
                                          <p:spTgt spid="53"/>
                                        </p:tgtEl>
                                        <p:attrNameLst>
                                          <p:attrName>style.visibility</p:attrName>
                                        </p:attrNameLst>
                                      </p:cBhvr>
                                      <p:to>
                                        <p:strVal val="visible"/>
                                      </p:to>
                                    </p:set>
                                    <p:anim calcmode="lin" valueType="num">
                                      <p:cBhvr>
                                        <p:cTn id="7" dur="1000" fill="hold"/>
                                        <p:tgtEl>
                                          <p:spTgt spid="53"/>
                                        </p:tgtEl>
                                        <p:attrNameLst>
                                          <p:attrName>ppt_w</p:attrName>
                                        </p:attrNameLst>
                                      </p:cBhvr>
                                      <p:tavLst>
                                        <p:tav tm="0">
                                          <p:val>
                                            <p:fltVal val="0"/>
                                          </p:val>
                                        </p:tav>
                                        <p:tav tm="100000">
                                          <p:val>
                                            <p:strVal val="#ppt_w"/>
                                          </p:val>
                                        </p:tav>
                                      </p:tavLst>
                                    </p:anim>
                                    <p:anim calcmode="lin" valueType="num">
                                      <p:cBhvr>
                                        <p:cTn id="8" dur="1000" fill="hold"/>
                                        <p:tgtEl>
                                          <p:spTgt spid="53"/>
                                        </p:tgtEl>
                                        <p:attrNameLst>
                                          <p:attrName>ppt_h</p:attrName>
                                        </p:attrNameLst>
                                      </p:cBhvr>
                                      <p:tavLst>
                                        <p:tav tm="0">
                                          <p:val>
                                            <p:fltVal val="0"/>
                                          </p:val>
                                        </p:tav>
                                        <p:tav tm="100000">
                                          <p:val>
                                            <p:strVal val="#ppt_h"/>
                                          </p:val>
                                        </p:tav>
                                      </p:tavLst>
                                    </p:anim>
                                    <p:animEffect transition="in" filter="fade">
                                      <p:cBhvr>
                                        <p:cTn id="9" dur="1000"/>
                                        <p:tgtEl>
                                          <p:spTgt spid="53"/>
                                        </p:tgtEl>
                                      </p:cBhvr>
                                    </p:animEffect>
                                  </p:childTnLst>
                                </p:cTn>
                              </p:par>
                              <p:par>
                                <p:cTn id="10" presetID="53" presetClass="entr" presetSubtype="16" fill="hold" grpId="0" nodeType="withEffect">
                                  <p:stCondLst>
                                    <p:cond delay="200"/>
                                  </p:stCondLst>
                                  <p:childTnLst>
                                    <p:set>
                                      <p:cBhvr>
                                        <p:cTn id="11" dur="1" fill="hold">
                                          <p:stCondLst>
                                            <p:cond delay="0"/>
                                          </p:stCondLst>
                                        </p:cTn>
                                        <p:tgtEl>
                                          <p:spTgt spid="16"/>
                                        </p:tgtEl>
                                        <p:attrNameLst>
                                          <p:attrName>style.visibility</p:attrName>
                                        </p:attrNameLst>
                                      </p:cBhvr>
                                      <p:to>
                                        <p:strVal val="visible"/>
                                      </p:to>
                                    </p:set>
                                    <p:anim calcmode="lin" valueType="num">
                                      <p:cBhvr>
                                        <p:cTn id="12" dur="1000" fill="hold"/>
                                        <p:tgtEl>
                                          <p:spTgt spid="16"/>
                                        </p:tgtEl>
                                        <p:attrNameLst>
                                          <p:attrName>ppt_w</p:attrName>
                                        </p:attrNameLst>
                                      </p:cBhvr>
                                      <p:tavLst>
                                        <p:tav tm="0">
                                          <p:val>
                                            <p:fltVal val="0"/>
                                          </p:val>
                                        </p:tav>
                                        <p:tav tm="100000">
                                          <p:val>
                                            <p:strVal val="#ppt_w"/>
                                          </p:val>
                                        </p:tav>
                                      </p:tavLst>
                                    </p:anim>
                                    <p:anim calcmode="lin" valueType="num">
                                      <p:cBhvr>
                                        <p:cTn id="13" dur="1000" fill="hold"/>
                                        <p:tgtEl>
                                          <p:spTgt spid="16"/>
                                        </p:tgtEl>
                                        <p:attrNameLst>
                                          <p:attrName>ppt_h</p:attrName>
                                        </p:attrNameLst>
                                      </p:cBhvr>
                                      <p:tavLst>
                                        <p:tav tm="0">
                                          <p:val>
                                            <p:fltVal val="0"/>
                                          </p:val>
                                        </p:tav>
                                        <p:tav tm="100000">
                                          <p:val>
                                            <p:strVal val="#ppt_h"/>
                                          </p:val>
                                        </p:tav>
                                      </p:tavLst>
                                    </p:anim>
                                    <p:animEffect transition="in" filter="fade">
                                      <p:cBhvr>
                                        <p:cTn id="14" dur="1000"/>
                                        <p:tgtEl>
                                          <p:spTgt spid="16"/>
                                        </p:tgtEl>
                                      </p:cBhvr>
                                    </p:animEffect>
                                  </p:childTnLst>
                                </p:cTn>
                              </p:par>
                              <p:par>
                                <p:cTn id="15" presetID="53" presetClass="entr" presetSubtype="16" fill="hold" grpId="0" nodeType="withEffect">
                                  <p:stCondLst>
                                    <p:cond delay="200"/>
                                  </p:stCondLst>
                                  <p:childTnLst>
                                    <p:set>
                                      <p:cBhvr>
                                        <p:cTn id="16" dur="1" fill="hold">
                                          <p:stCondLst>
                                            <p:cond delay="0"/>
                                          </p:stCondLst>
                                        </p:cTn>
                                        <p:tgtEl>
                                          <p:spTgt spid="17"/>
                                        </p:tgtEl>
                                        <p:attrNameLst>
                                          <p:attrName>style.visibility</p:attrName>
                                        </p:attrNameLst>
                                      </p:cBhvr>
                                      <p:to>
                                        <p:strVal val="visible"/>
                                      </p:to>
                                    </p:set>
                                    <p:anim calcmode="lin" valueType="num">
                                      <p:cBhvr>
                                        <p:cTn id="17" dur="1000" fill="hold"/>
                                        <p:tgtEl>
                                          <p:spTgt spid="17"/>
                                        </p:tgtEl>
                                        <p:attrNameLst>
                                          <p:attrName>ppt_w</p:attrName>
                                        </p:attrNameLst>
                                      </p:cBhvr>
                                      <p:tavLst>
                                        <p:tav tm="0">
                                          <p:val>
                                            <p:fltVal val="0"/>
                                          </p:val>
                                        </p:tav>
                                        <p:tav tm="100000">
                                          <p:val>
                                            <p:strVal val="#ppt_w"/>
                                          </p:val>
                                        </p:tav>
                                      </p:tavLst>
                                    </p:anim>
                                    <p:anim calcmode="lin" valueType="num">
                                      <p:cBhvr>
                                        <p:cTn id="18" dur="1000" fill="hold"/>
                                        <p:tgtEl>
                                          <p:spTgt spid="17"/>
                                        </p:tgtEl>
                                        <p:attrNameLst>
                                          <p:attrName>ppt_h</p:attrName>
                                        </p:attrNameLst>
                                      </p:cBhvr>
                                      <p:tavLst>
                                        <p:tav tm="0">
                                          <p:val>
                                            <p:fltVal val="0"/>
                                          </p:val>
                                        </p:tav>
                                        <p:tav tm="100000">
                                          <p:val>
                                            <p:strVal val="#ppt_h"/>
                                          </p:val>
                                        </p:tav>
                                      </p:tavLst>
                                    </p:anim>
                                    <p:animEffect transition="in" filter="fade">
                                      <p:cBhvr>
                                        <p:cTn id="19" dur="1000"/>
                                        <p:tgtEl>
                                          <p:spTgt spid="17"/>
                                        </p:tgtEl>
                                      </p:cBhvr>
                                    </p:animEffect>
                                  </p:childTnLst>
                                </p:cTn>
                              </p:par>
                              <p:par>
                                <p:cTn id="20" presetID="53" presetClass="entr" presetSubtype="16" fill="hold" grpId="0" nodeType="withEffect">
                                  <p:stCondLst>
                                    <p:cond delay="100"/>
                                  </p:stCondLst>
                                  <p:childTnLst>
                                    <p:set>
                                      <p:cBhvr>
                                        <p:cTn id="21" dur="1" fill="hold">
                                          <p:stCondLst>
                                            <p:cond delay="0"/>
                                          </p:stCondLst>
                                        </p:cTn>
                                        <p:tgtEl>
                                          <p:spTgt spid="19"/>
                                        </p:tgtEl>
                                        <p:attrNameLst>
                                          <p:attrName>style.visibility</p:attrName>
                                        </p:attrNameLst>
                                      </p:cBhvr>
                                      <p:to>
                                        <p:strVal val="visible"/>
                                      </p:to>
                                    </p:set>
                                    <p:anim calcmode="lin" valueType="num">
                                      <p:cBhvr>
                                        <p:cTn id="22" dur="1000" fill="hold"/>
                                        <p:tgtEl>
                                          <p:spTgt spid="19"/>
                                        </p:tgtEl>
                                        <p:attrNameLst>
                                          <p:attrName>ppt_w</p:attrName>
                                        </p:attrNameLst>
                                      </p:cBhvr>
                                      <p:tavLst>
                                        <p:tav tm="0">
                                          <p:val>
                                            <p:fltVal val="0"/>
                                          </p:val>
                                        </p:tav>
                                        <p:tav tm="100000">
                                          <p:val>
                                            <p:strVal val="#ppt_w"/>
                                          </p:val>
                                        </p:tav>
                                      </p:tavLst>
                                    </p:anim>
                                    <p:anim calcmode="lin" valueType="num">
                                      <p:cBhvr>
                                        <p:cTn id="23" dur="1000" fill="hold"/>
                                        <p:tgtEl>
                                          <p:spTgt spid="19"/>
                                        </p:tgtEl>
                                        <p:attrNameLst>
                                          <p:attrName>ppt_h</p:attrName>
                                        </p:attrNameLst>
                                      </p:cBhvr>
                                      <p:tavLst>
                                        <p:tav tm="0">
                                          <p:val>
                                            <p:fltVal val="0"/>
                                          </p:val>
                                        </p:tav>
                                        <p:tav tm="100000">
                                          <p:val>
                                            <p:strVal val="#ppt_h"/>
                                          </p:val>
                                        </p:tav>
                                      </p:tavLst>
                                    </p:anim>
                                    <p:animEffect transition="in" filter="fade">
                                      <p:cBhvr>
                                        <p:cTn id="24" dur="1000"/>
                                        <p:tgtEl>
                                          <p:spTgt spid="19"/>
                                        </p:tgtEl>
                                      </p:cBhvr>
                                    </p:animEffect>
                                  </p:childTnLst>
                                </p:cTn>
                              </p:par>
                              <p:par>
                                <p:cTn id="25" presetID="53" presetClass="entr" presetSubtype="16" fill="hold" grpId="0" nodeType="withEffect">
                                  <p:stCondLst>
                                    <p:cond delay="200"/>
                                  </p:stCondLst>
                                  <p:childTnLst>
                                    <p:set>
                                      <p:cBhvr>
                                        <p:cTn id="26" dur="1" fill="hold">
                                          <p:stCondLst>
                                            <p:cond delay="0"/>
                                          </p:stCondLst>
                                        </p:cTn>
                                        <p:tgtEl>
                                          <p:spTgt spid="20"/>
                                        </p:tgtEl>
                                        <p:attrNameLst>
                                          <p:attrName>style.visibility</p:attrName>
                                        </p:attrNameLst>
                                      </p:cBhvr>
                                      <p:to>
                                        <p:strVal val="visible"/>
                                      </p:to>
                                    </p:set>
                                    <p:anim calcmode="lin" valueType="num">
                                      <p:cBhvr>
                                        <p:cTn id="27" dur="1000" fill="hold"/>
                                        <p:tgtEl>
                                          <p:spTgt spid="20"/>
                                        </p:tgtEl>
                                        <p:attrNameLst>
                                          <p:attrName>ppt_w</p:attrName>
                                        </p:attrNameLst>
                                      </p:cBhvr>
                                      <p:tavLst>
                                        <p:tav tm="0">
                                          <p:val>
                                            <p:fltVal val="0"/>
                                          </p:val>
                                        </p:tav>
                                        <p:tav tm="100000">
                                          <p:val>
                                            <p:strVal val="#ppt_w"/>
                                          </p:val>
                                        </p:tav>
                                      </p:tavLst>
                                    </p:anim>
                                    <p:anim calcmode="lin" valueType="num">
                                      <p:cBhvr>
                                        <p:cTn id="28" dur="1000" fill="hold"/>
                                        <p:tgtEl>
                                          <p:spTgt spid="20"/>
                                        </p:tgtEl>
                                        <p:attrNameLst>
                                          <p:attrName>ppt_h</p:attrName>
                                        </p:attrNameLst>
                                      </p:cBhvr>
                                      <p:tavLst>
                                        <p:tav tm="0">
                                          <p:val>
                                            <p:fltVal val="0"/>
                                          </p:val>
                                        </p:tav>
                                        <p:tav tm="100000">
                                          <p:val>
                                            <p:strVal val="#ppt_h"/>
                                          </p:val>
                                        </p:tav>
                                      </p:tavLst>
                                    </p:anim>
                                    <p:animEffect transition="in" filter="fade">
                                      <p:cBhvr>
                                        <p:cTn id="29" dur="1000"/>
                                        <p:tgtEl>
                                          <p:spTgt spid="20"/>
                                        </p:tgtEl>
                                      </p:cBhvr>
                                    </p:animEffect>
                                  </p:childTnLst>
                                </p:cTn>
                              </p:par>
                              <p:par>
                                <p:cTn id="30" presetID="53" presetClass="entr" presetSubtype="16" fill="hold" grpId="0" nodeType="withEffect">
                                  <p:stCondLst>
                                    <p:cond delay="100"/>
                                  </p:stCondLst>
                                  <p:childTnLst>
                                    <p:set>
                                      <p:cBhvr>
                                        <p:cTn id="31" dur="1" fill="hold">
                                          <p:stCondLst>
                                            <p:cond delay="0"/>
                                          </p:stCondLst>
                                        </p:cTn>
                                        <p:tgtEl>
                                          <p:spTgt spid="21"/>
                                        </p:tgtEl>
                                        <p:attrNameLst>
                                          <p:attrName>style.visibility</p:attrName>
                                        </p:attrNameLst>
                                      </p:cBhvr>
                                      <p:to>
                                        <p:strVal val="visible"/>
                                      </p:to>
                                    </p:set>
                                    <p:anim calcmode="lin" valueType="num">
                                      <p:cBhvr>
                                        <p:cTn id="32" dur="1000" fill="hold"/>
                                        <p:tgtEl>
                                          <p:spTgt spid="21"/>
                                        </p:tgtEl>
                                        <p:attrNameLst>
                                          <p:attrName>ppt_w</p:attrName>
                                        </p:attrNameLst>
                                      </p:cBhvr>
                                      <p:tavLst>
                                        <p:tav tm="0">
                                          <p:val>
                                            <p:fltVal val="0"/>
                                          </p:val>
                                        </p:tav>
                                        <p:tav tm="100000">
                                          <p:val>
                                            <p:strVal val="#ppt_w"/>
                                          </p:val>
                                        </p:tav>
                                      </p:tavLst>
                                    </p:anim>
                                    <p:anim calcmode="lin" valueType="num">
                                      <p:cBhvr>
                                        <p:cTn id="33" dur="1000" fill="hold"/>
                                        <p:tgtEl>
                                          <p:spTgt spid="21"/>
                                        </p:tgtEl>
                                        <p:attrNameLst>
                                          <p:attrName>ppt_h</p:attrName>
                                        </p:attrNameLst>
                                      </p:cBhvr>
                                      <p:tavLst>
                                        <p:tav tm="0">
                                          <p:val>
                                            <p:fltVal val="0"/>
                                          </p:val>
                                        </p:tav>
                                        <p:tav tm="100000">
                                          <p:val>
                                            <p:strVal val="#ppt_h"/>
                                          </p:val>
                                        </p:tav>
                                      </p:tavLst>
                                    </p:anim>
                                    <p:animEffect transition="in" filter="fade">
                                      <p:cBhvr>
                                        <p:cTn id="34" dur="1000"/>
                                        <p:tgtEl>
                                          <p:spTgt spid="21"/>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1000" fill="hold"/>
                                        <p:tgtEl>
                                          <p:spTgt spid="22"/>
                                        </p:tgtEl>
                                        <p:attrNameLst>
                                          <p:attrName>ppt_w</p:attrName>
                                        </p:attrNameLst>
                                      </p:cBhvr>
                                      <p:tavLst>
                                        <p:tav tm="0">
                                          <p:val>
                                            <p:fltVal val="0"/>
                                          </p:val>
                                        </p:tav>
                                        <p:tav tm="100000">
                                          <p:val>
                                            <p:strVal val="#ppt_w"/>
                                          </p:val>
                                        </p:tav>
                                      </p:tavLst>
                                    </p:anim>
                                    <p:anim calcmode="lin" valueType="num">
                                      <p:cBhvr>
                                        <p:cTn id="38" dur="1000" fill="hold"/>
                                        <p:tgtEl>
                                          <p:spTgt spid="22"/>
                                        </p:tgtEl>
                                        <p:attrNameLst>
                                          <p:attrName>ppt_h</p:attrName>
                                        </p:attrNameLst>
                                      </p:cBhvr>
                                      <p:tavLst>
                                        <p:tav tm="0">
                                          <p:val>
                                            <p:fltVal val="0"/>
                                          </p:val>
                                        </p:tav>
                                        <p:tav tm="100000">
                                          <p:val>
                                            <p:strVal val="#ppt_h"/>
                                          </p:val>
                                        </p:tav>
                                      </p:tavLst>
                                    </p:anim>
                                    <p:animEffect transition="in" filter="fade">
                                      <p:cBhvr>
                                        <p:cTn id="39" dur="1000"/>
                                        <p:tgtEl>
                                          <p:spTgt spid="22"/>
                                        </p:tgtEl>
                                      </p:cBhvr>
                                    </p:animEffect>
                                  </p:childTnLst>
                                </p:cTn>
                              </p:par>
                              <p:par>
                                <p:cTn id="40" presetID="53" presetClass="entr" presetSubtype="16" fill="hold" grpId="0" nodeType="withEffect">
                                  <p:stCondLst>
                                    <p:cond delay="200"/>
                                  </p:stCondLst>
                                  <p:childTnLst>
                                    <p:set>
                                      <p:cBhvr>
                                        <p:cTn id="41" dur="1" fill="hold">
                                          <p:stCondLst>
                                            <p:cond delay="0"/>
                                          </p:stCondLst>
                                        </p:cTn>
                                        <p:tgtEl>
                                          <p:spTgt spid="23"/>
                                        </p:tgtEl>
                                        <p:attrNameLst>
                                          <p:attrName>style.visibility</p:attrName>
                                        </p:attrNameLst>
                                      </p:cBhvr>
                                      <p:to>
                                        <p:strVal val="visible"/>
                                      </p:to>
                                    </p:set>
                                    <p:anim calcmode="lin" valueType="num">
                                      <p:cBhvr>
                                        <p:cTn id="42" dur="1000" fill="hold"/>
                                        <p:tgtEl>
                                          <p:spTgt spid="23"/>
                                        </p:tgtEl>
                                        <p:attrNameLst>
                                          <p:attrName>ppt_w</p:attrName>
                                        </p:attrNameLst>
                                      </p:cBhvr>
                                      <p:tavLst>
                                        <p:tav tm="0">
                                          <p:val>
                                            <p:fltVal val="0"/>
                                          </p:val>
                                        </p:tav>
                                        <p:tav tm="100000">
                                          <p:val>
                                            <p:strVal val="#ppt_w"/>
                                          </p:val>
                                        </p:tav>
                                      </p:tavLst>
                                    </p:anim>
                                    <p:anim calcmode="lin" valueType="num">
                                      <p:cBhvr>
                                        <p:cTn id="43" dur="1000" fill="hold"/>
                                        <p:tgtEl>
                                          <p:spTgt spid="23"/>
                                        </p:tgtEl>
                                        <p:attrNameLst>
                                          <p:attrName>ppt_h</p:attrName>
                                        </p:attrNameLst>
                                      </p:cBhvr>
                                      <p:tavLst>
                                        <p:tav tm="0">
                                          <p:val>
                                            <p:fltVal val="0"/>
                                          </p:val>
                                        </p:tav>
                                        <p:tav tm="100000">
                                          <p:val>
                                            <p:strVal val="#ppt_h"/>
                                          </p:val>
                                        </p:tav>
                                      </p:tavLst>
                                    </p:anim>
                                    <p:animEffect transition="in" filter="fade">
                                      <p:cBhvr>
                                        <p:cTn id="44" dur="1000"/>
                                        <p:tgtEl>
                                          <p:spTgt spid="23"/>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p:cTn id="47" dur="1000" fill="hold"/>
                                        <p:tgtEl>
                                          <p:spTgt spid="25"/>
                                        </p:tgtEl>
                                        <p:attrNameLst>
                                          <p:attrName>ppt_w</p:attrName>
                                        </p:attrNameLst>
                                      </p:cBhvr>
                                      <p:tavLst>
                                        <p:tav tm="0">
                                          <p:val>
                                            <p:fltVal val="0"/>
                                          </p:val>
                                        </p:tav>
                                        <p:tav tm="100000">
                                          <p:val>
                                            <p:strVal val="#ppt_w"/>
                                          </p:val>
                                        </p:tav>
                                      </p:tavLst>
                                    </p:anim>
                                    <p:anim calcmode="lin" valueType="num">
                                      <p:cBhvr>
                                        <p:cTn id="48" dur="1000" fill="hold"/>
                                        <p:tgtEl>
                                          <p:spTgt spid="25"/>
                                        </p:tgtEl>
                                        <p:attrNameLst>
                                          <p:attrName>ppt_h</p:attrName>
                                        </p:attrNameLst>
                                      </p:cBhvr>
                                      <p:tavLst>
                                        <p:tav tm="0">
                                          <p:val>
                                            <p:fltVal val="0"/>
                                          </p:val>
                                        </p:tav>
                                        <p:tav tm="100000">
                                          <p:val>
                                            <p:strVal val="#ppt_h"/>
                                          </p:val>
                                        </p:tav>
                                      </p:tavLst>
                                    </p:anim>
                                    <p:animEffect transition="in" filter="fade">
                                      <p:cBhvr>
                                        <p:cTn id="49" dur="1000"/>
                                        <p:tgtEl>
                                          <p:spTgt spid="25"/>
                                        </p:tgtEl>
                                      </p:cBhvr>
                                    </p:animEffect>
                                  </p:childTnLst>
                                </p:cTn>
                              </p:par>
                              <p:par>
                                <p:cTn id="50" presetID="53" presetClass="entr" presetSubtype="16" fill="hold" grpId="0" nodeType="withEffect">
                                  <p:stCondLst>
                                    <p:cond delay="200"/>
                                  </p:stCondLst>
                                  <p:childTnLst>
                                    <p:set>
                                      <p:cBhvr>
                                        <p:cTn id="51" dur="1" fill="hold">
                                          <p:stCondLst>
                                            <p:cond delay="0"/>
                                          </p:stCondLst>
                                        </p:cTn>
                                        <p:tgtEl>
                                          <p:spTgt spid="26"/>
                                        </p:tgtEl>
                                        <p:attrNameLst>
                                          <p:attrName>style.visibility</p:attrName>
                                        </p:attrNameLst>
                                      </p:cBhvr>
                                      <p:to>
                                        <p:strVal val="visible"/>
                                      </p:to>
                                    </p:set>
                                    <p:anim calcmode="lin" valueType="num">
                                      <p:cBhvr>
                                        <p:cTn id="52" dur="1000" fill="hold"/>
                                        <p:tgtEl>
                                          <p:spTgt spid="26"/>
                                        </p:tgtEl>
                                        <p:attrNameLst>
                                          <p:attrName>ppt_w</p:attrName>
                                        </p:attrNameLst>
                                      </p:cBhvr>
                                      <p:tavLst>
                                        <p:tav tm="0">
                                          <p:val>
                                            <p:fltVal val="0"/>
                                          </p:val>
                                        </p:tav>
                                        <p:tav tm="100000">
                                          <p:val>
                                            <p:strVal val="#ppt_w"/>
                                          </p:val>
                                        </p:tav>
                                      </p:tavLst>
                                    </p:anim>
                                    <p:anim calcmode="lin" valueType="num">
                                      <p:cBhvr>
                                        <p:cTn id="53" dur="1000" fill="hold"/>
                                        <p:tgtEl>
                                          <p:spTgt spid="26"/>
                                        </p:tgtEl>
                                        <p:attrNameLst>
                                          <p:attrName>ppt_h</p:attrName>
                                        </p:attrNameLst>
                                      </p:cBhvr>
                                      <p:tavLst>
                                        <p:tav tm="0">
                                          <p:val>
                                            <p:fltVal val="0"/>
                                          </p:val>
                                        </p:tav>
                                        <p:tav tm="100000">
                                          <p:val>
                                            <p:strVal val="#ppt_h"/>
                                          </p:val>
                                        </p:tav>
                                      </p:tavLst>
                                    </p:anim>
                                    <p:animEffect transition="in" filter="fade">
                                      <p:cBhvr>
                                        <p:cTn id="54" dur="1000"/>
                                        <p:tgtEl>
                                          <p:spTgt spid="26"/>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 calcmode="lin" valueType="num">
                                      <p:cBhvr>
                                        <p:cTn id="57" dur="1000" fill="hold"/>
                                        <p:tgtEl>
                                          <p:spTgt spid="27"/>
                                        </p:tgtEl>
                                        <p:attrNameLst>
                                          <p:attrName>ppt_w</p:attrName>
                                        </p:attrNameLst>
                                      </p:cBhvr>
                                      <p:tavLst>
                                        <p:tav tm="0">
                                          <p:val>
                                            <p:fltVal val="0"/>
                                          </p:val>
                                        </p:tav>
                                        <p:tav tm="100000">
                                          <p:val>
                                            <p:strVal val="#ppt_w"/>
                                          </p:val>
                                        </p:tav>
                                      </p:tavLst>
                                    </p:anim>
                                    <p:anim calcmode="lin" valueType="num">
                                      <p:cBhvr>
                                        <p:cTn id="58" dur="1000" fill="hold"/>
                                        <p:tgtEl>
                                          <p:spTgt spid="27"/>
                                        </p:tgtEl>
                                        <p:attrNameLst>
                                          <p:attrName>ppt_h</p:attrName>
                                        </p:attrNameLst>
                                      </p:cBhvr>
                                      <p:tavLst>
                                        <p:tav tm="0">
                                          <p:val>
                                            <p:fltVal val="0"/>
                                          </p:val>
                                        </p:tav>
                                        <p:tav tm="100000">
                                          <p:val>
                                            <p:strVal val="#ppt_h"/>
                                          </p:val>
                                        </p:tav>
                                      </p:tavLst>
                                    </p:anim>
                                    <p:animEffect transition="in" filter="fade">
                                      <p:cBhvr>
                                        <p:cTn id="59" dur="1000"/>
                                        <p:tgtEl>
                                          <p:spTgt spid="27"/>
                                        </p:tgtEl>
                                      </p:cBhvr>
                                    </p:animEffect>
                                  </p:childTnLst>
                                </p:cTn>
                              </p:par>
                              <p:par>
                                <p:cTn id="60" presetID="53" presetClass="entr" presetSubtype="16" fill="hold" grpId="0" nodeType="withEffect">
                                  <p:stCondLst>
                                    <p:cond delay="100"/>
                                  </p:stCondLst>
                                  <p:childTnLst>
                                    <p:set>
                                      <p:cBhvr>
                                        <p:cTn id="61" dur="1" fill="hold">
                                          <p:stCondLst>
                                            <p:cond delay="0"/>
                                          </p:stCondLst>
                                        </p:cTn>
                                        <p:tgtEl>
                                          <p:spTgt spid="28"/>
                                        </p:tgtEl>
                                        <p:attrNameLst>
                                          <p:attrName>style.visibility</p:attrName>
                                        </p:attrNameLst>
                                      </p:cBhvr>
                                      <p:to>
                                        <p:strVal val="visible"/>
                                      </p:to>
                                    </p:set>
                                    <p:anim calcmode="lin" valueType="num">
                                      <p:cBhvr>
                                        <p:cTn id="62" dur="1000" fill="hold"/>
                                        <p:tgtEl>
                                          <p:spTgt spid="28"/>
                                        </p:tgtEl>
                                        <p:attrNameLst>
                                          <p:attrName>ppt_w</p:attrName>
                                        </p:attrNameLst>
                                      </p:cBhvr>
                                      <p:tavLst>
                                        <p:tav tm="0">
                                          <p:val>
                                            <p:fltVal val="0"/>
                                          </p:val>
                                        </p:tav>
                                        <p:tav tm="100000">
                                          <p:val>
                                            <p:strVal val="#ppt_w"/>
                                          </p:val>
                                        </p:tav>
                                      </p:tavLst>
                                    </p:anim>
                                    <p:anim calcmode="lin" valueType="num">
                                      <p:cBhvr>
                                        <p:cTn id="63" dur="1000" fill="hold"/>
                                        <p:tgtEl>
                                          <p:spTgt spid="28"/>
                                        </p:tgtEl>
                                        <p:attrNameLst>
                                          <p:attrName>ppt_h</p:attrName>
                                        </p:attrNameLst>
                                      </p:cBhvr>
                                      <p:tavLst>
                                        <p:tav tm="0">
                                          <p:val>
                                            <p:fltVal val="0"/>
                                          </p:val>
                                        </p:tav>
                                        <p:tav tm="100000">
                                          <p:val>
                                            <p:strVal val="#ppt_h"/>
                                          </p:val>
                                        </p:tav>
                                      </p:tavLst>
                                    </p:anim>
                                    <p:animEffect transition="in" filter="fade">
                                      <p:cBhvr>
                                        <p:cTn id="64" dur="1000"/>
                                        <p:tgtEl>
                                          <p:spTgt spid="28"/>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anim calcmode="lin" valueType="num">
                                      <p:cBhvr>
                                        <p:cTn id="67" dur="1000" fill="hold"/>
                                        <p:tgtEl>
                                          <p:spTgt spid="29"/>
                                        </p:tgtEl>
                                        <p:attrNameLst>
                                          <p:attrName>ppt_w</p:attrName>
                                        </p:attrNameLst>
                                      </p:cBhvr>
                                      <p:tavLst>
                                        <p:tav tm="0">
                                          <p:val>
                                            <p:fltVal val="0"/>
                                          </p:val>
                                        </p:tav>
                                        <p:tav tm="100000">
                                          <p:val>
                                            <p:strVal val="#ppt_w"/>
                                          </p:val>
                                        </p:tav>
                                      </p:tavLst>
                                    </p:anim>
                                    <p:anim calcmode="lin" valueType="num">
                                      <p:cBhvr>
                                        <p:cTn id="68" dur="1000" fill="hold"/>
                                        <p:tgtEl>
                                          <p:spTgt spid="29"/>
                                        </p:tgtEl>
                                        <p:attrNameLst>
                                          <p:attrName>ppt_h</p:attrName>
                                        </p:attrNameLst>
                                      </p:cBhvr>
                                      <p:tavLst>
                                        <p:tav tm="0">
                                          <p:val>
                                            <p:fltVal val="0"/>
                                          </p:val>
                                        </p:tav>
                                        <p:tav tm="100000">
                                          <p:val>
                                            <p:strVal val="#ppt_h"/>
                                          </p:val>
                                        </p:tav>
                                      </p:tavLst>
                                    </p:anim>
                                    <p:animEffect transition="in" filter="fade">
                                      <p:cBhvr>
                                        <p:cTn id="69" dur="1000"/>
                                        <p:tgtEl>
                                          <p:spTgt spid="29"/>
                                        </p:tgtEl>
                                      </p:cBhvr>
                                    </p:animEffect>
                                  </p:childTnLst>
                                </p:cTn>
                              </p:par>
                              <p:par>
                                <p:cTn id="70" presetID="53" presetClass="entr" presetSubtype="16" fill="hold" grpId="0" nodeType="withEffect">
                                  <p:stCondLst>
                                    <p:cond delay="200"/>
                                  </p:stCondLst>
                                  <p:childTnLst>
                                    <p:set>
                                      <p:cBhvr>
                                        <p:cTn id="71" dur="1" fill="hold">
                                          <p:stCondLst>
                                            <p:cond delay="0"/>
                                          </p:stCondLst>
                                        </p:cTn>
                                        <p:tgtEl>
                                          <p:spTgt spid="42"/>
                                        </p:tgtEl>
                                        <p:attrNameLst>
                                          <p:attrName>style.visibility</p:attrName>
                                        </p:attrNameLst>
                                      </p:cBhvr>
                                      <p:to>
                                        <p:strVal val="visible"/>
                                      </p:to>
                                    </p:set>
                                    <p:anim calcmode="lin" valueType="num">
                                      <p:cBhvr>
                                        <p:cTn id="72" dur="1000" fill="hold"/>
                                        <p:tgtEl>
                                          <p:spTgt spid="42"/>
                                        </p:tgtEl>
                                        <p:attrNameLst>
                                          <p:attrName>ppt_w</p:attrName>
                                        </p:attrNameLst>
                                      </p:cBhvr>
                                      <p:tavLst>
                                        <p:tav tm="0">
                                          <p:val>
                                            <p:fltVal val="0"/>
                                          </p:val>
                                        </p:tav>
                                        <p:tav tm="100000">
                                          <p:val>
                                            <p:strVal val="#ppt_w"/>
                                          </p:val>
                                        </p:tav>
                                      </p:tavLst>
                                    </p:anim>
                                    <p:anim calcmode="lin" valueType="num">
                                      <p:cBhvr>
                                        <p:cTn id="73" dur="1000" fill="hold"/>
                                        <p:tgtEl>
                                          <p:spTgt spid="42"/>
                                        </p:tgtEl>
                                        <p:attrNameLst>
                                          <p:attrName>ppt_h</p:attrName>
                                        </p:attrNameLst>
                                      </p:cBhvr>
                                      <p:tavLst>
                                        <p:tav tm="0">
                                          <p:val>
                                            <p:fltVal val="0"/>
                                          </p:val>
                                        </p:tav>
                                        <p:tav tm="100000">
                                          <p:val>
                                            <p:strVal val="#ppt_h"/>
                                          </p:val>
                                        </p:tav>
                                      </p:tavLst>
                                    </p:anim>
                                    <p:animEffect transition="in" filter="fade">
                                      <p:cBhvr>
                                        <p:cTn id="74" dur="1000"/>
                                        <p:tgtEl>
                                          <p:spTgt spid="42"/>
                                        </p:tgtEl>
                                      </p:cBhvr>
                                    </p:animEffect>
                                  </p:childTnLst>
                                </p:cTn>
                              </p:par>
                              <p:par>
                                <p:cTn id="75" presetID="53" presetClass="entr" presetSubtype="16" fill="hold" grpId="0" nodeType="withEffect">
                                  <p:stCondLst>
                                    <p:cond delay="200"/>
                                  </p:stCondLst>
                                  <p:childTnLst>
                                    <p:set>
                                      <p:cBhvr>
                                        <p:cTn id="76" dur="1" fill="hold">
                                          <p:stCondLst>
                                            <p:cond delay="0"/>
                                          </p:stCondLst>
                                        </p:cTn>
                                        <p:tgtEl>
                                          <p:spTgt spid="43"/>
                                        </p:tgtEl>
                                        <p:attrNameLst>
                                          <p:attrName>style.visibility</p:attrName>
                                        </p:attrNameLst>
                                      </p:cBhvr>
                                      <p:to>
                                        <p:strVal val="visible"/>
                                      </p:to>
                                    </p:set>
                                    <p:anim calcmode="lin" valueType="num">
                                      <p:cBhvr>
                                        <p:cTn id="77" dur="1000" fill="hold"/>
                                        <p:tgtEl>
                                          <p:spTgt spid="43"/>
                                        </p:tgtEl>
                                        <p:attrNameLst>
                                          <p:attrName>ppt_w</p:attrName>
                                        </p:attrNameLst>
                                      </p:cBhvr>
                                      <p:tavLst>
                                        <p:tav tm="0">
                                          <p:val>
                                            <p:fltVal val="0"/>
                                          </p:val>
                                        </p:tav>
                                        <p:tav tm="100000">
                                          <p:val>
                                            <p:strVal val="#ppt_w"/>
                                          </p:val>
                                        </p:tav>
                                      </p:tavLst>
                                    </p:anim>
                                    <p:anim calcmode="lin" valueType="num">
                                      <p:cBhvr>
                                        <p:cTn id="78" dur="1000" fill="hold"/>
                                        <p:tgtEl>
                                          <p:spTgt spid="43"/>
                                        </p:tgtEl>
                                        <p:attrNameLst>
                                          <p:attrName>ppt_h</p:attrName>
                                        </p:attrNameLst>
                                      </p:cBhvr>
                                      <p:tavLst>
                                        <p:tav tm="0">
                                          <p:val>
                                            <p:fltVal val="0"/>
                                          </p:val>
                                        </p:tav>
                                        <p:tav tm="100000">
                                          <p:val>
                                            <p:strVal val="#ppt_h"/>
                                          </p:val>
                                        </p:tav>
                                      </p:tavLst>
                                    </p:anim>
                                    <p:animEffect transition="in" filter="fade">
                                      <p:cBhvr>
                                        <p:cTn id="79" dur="1000"/>
                                        <p:tgtEl>
                                          <p:spTgt spid="43"/>
                                        </p:tgtEl>
                                      </p:cBhvr>
                                    </p:animEffect>
                                  </p:childTnLst>
                                </p:cTn>
                              </p:par>
                              <p:par>
                                <p:cTn id="80" presetID="53" presetClass="entr" presetSubtype="16" fill="hold" grpId="0" nodeType="withEffect">
                                  <p:stCondLst>
                                    <p:cond delay="300"/>
                                  </p:stCondLst>
                                  <p:childTnLst>
                                    <p:set>
                                      <p:cBhvr>
                                        <p:cTn id="81" dur="1" fill="hold">
                                          <p:stCondLst>
                                            <p:cond delay="0"/>
                                          </p:stCondLst>
                                        </p:cTn>
                                        <p:tgtEl>
                                          <p:spTgt spid="44"/>
                                        </p:tgtEl>
                                        <p:attrNameLst>
                                          <p:attrName>style.visibility</p:attrName>
                                        </p:attrNameLst>
                                      </p:cBhvr>
                                      <p:to>
                                        <p:strVal val="visible"/>
                                      </p:to>
                                    </p:set>
                                    <p:anim calcmode="lin" valueType="num">
                                      <p:cBhvr>
                                        <p:cTn id="82" dur="1000" fill="hold"/>
                                        <p:tgtEl>
                                          <p:spTgt spid="44"/>
                                        </p:tgtEl>
                                        <p:attrNameLst>
                                          <p:attrName>ppt_w</p:attrName>
                                        </p:attrNameLst>
                                      </p:cBhvr>
                                      <p:tavLst>
                                        <p:tav tm="0">
                                          <p:val>
                                            <p:fltVal val="0"/>
                                          </p:val>
                                        </p:tav>
                                        <p:tav tm="100000">
                                          <p:val>
                                            <p:strVal val="#ppt_w"/>
                                          </p:val>
                                        </p:tav>
                                      </p:tavLst>
                                    </p:anim>
                                    <p:anim calcmode="lin" valueType="num">
                                      <p:cBhvr>
                                        <p:cTn id="83" dur="1000" fill="hold"/>
                                        <p:tgtEl>
                                          <p:spTgt spid="44"/>
                                        </p:tgtEl>
                                        <p:attrNameLst>
                                          <p:attrName>ppt_h</p:attrName>
                                        </p:attrNameLst>
                                      </p:cBhvr>
                                      <p:tavLst>
                                        <p:tav tm="0">
                                          <p:val>
                                            <p:fltVal val="0"/>
                                          </p:val>
                                        </p:tav>
                                        <p:tav tm="100000">
                                          <p:val>
                                            <p:strVal val="#ppt_h"/>
                                          </p:val>
                                        </p:tav>
                                      </p:tavLst>
                                    </p:anim>
                                    <p:animEffect transition="in" filter="fade">
                                      <p:cBhvr>
                                        <p:cTn id="84" dur="1000"/>
                                        <p:tgtEl>
                                          <p:spTgt spid="44"/>
                                        </p:tgtEl>
                                      </p:cBhvr>
                                    </p:animEffect>
                                  </p:childTnLst>
                                </p:cTn>
                              </p:par>
                              <p:par>
                                <p:cTn id="85" presetID="53" presetClass="entr" presetSubtype="16" fill="hold" grpId="0" nodeType="withEffect">
                                  <p:stCondLst>
                                    <p:cond delay="100"/>
                                  </p:stCondLst>
                                  <p:childTnLst>
                                    <p:set>
                                      <p:cBhvr>
                                        <p:cTn id="86" dur="1" fill="hold">
                                          <p:stCondLst>
                                            <p:cond delay="0"/>
                                          </p:stCondLst>
                                        </p:cTn>
                                        <p:tgtEl>
                                          <p:spTgt spid="45"/>
                                        </p:tgtEl>
                                        <p:attrNameLst>
                                          <p:attrName>style.visibility</p:attrName>
                                        </p:attrNameLst>
                                      </p:cBhvr>
                                      <p:to>
                                        <p:strVal val="visible"/>
                                      </p:to>
                                    </p:set>
                                    <p:anim calcmode="lin" valueType="num">
                                      <p:cBhvr>
                                        <p:cTn id="87" dur="1000" fill="hold"/>
                                        <p:tgtEl>
                                          <p:spTgt spid="45"/>
                                        </p:tgtEl>
                                        <p:attrNameLst>
                                          <p:attrName>ppt_w</p:attrName>
                                        </p:attrNameLst>
                                      </p:cBhvr>
                                      <p:tavLst>
                                        <p:tav tm="0">
                                          <p:val>
                                            <p:fltVal val="0"/>
                                          </p:val>
                                        </p:tav>
                                        <p:tav tm="100000">
                                          <p:val>
                                            <p:strVal val="#ppt_w"/>
                                          </p:val>
                                        </p:tav>
                                      </p:tavLst>
                                    </p:anim>
                                    <p:anim calcmode="lin" valueType="num">
                                      <p:cBhvr>
                                        <p:cTn id="88" dur="1000" fill="hold"/>
                                        <p:tgtEl>
                                          <p:spTgt spid="45"/>
                                        </p:tgtEl>
                                        <p:attrNameLst>
                                          <p:attrName>ppt_h</p:attrName>
                                        </p:attrNameLst>
                                      </p:cBhvr>
                                      <p:tavLst>
                                        <p:tav tm="0">
                                          <p:val>
                                            <p:fltVal val="0"/>
                                          </p:val>
                                        </p:tav>
                                        <p:tav tm="100000">
                                          <p:val>
                                            <p:strVal val="#ppt_h"/>
                                          </p:val>
                                        </p:tav>
                                      </p:tavLst>
                                    </p:anim>
                                    <p:animEffect transition="in" filter="fade">
                                      <p:cBhvr>
                                        <p:cTn id="89" dur="1000"/>
                                        <p:tgtEl>
                                          <p:spTgt spid="45"/>
                                        </p:tgtEl>
                                      </p:cBhvr>
                                    </p:animEffect>
                                  </p:childTnLst>
                                </p:cTn>
                              </p:par>
                              <p:par>
                                <p:cTn id="90" presetID="53" presetClass="entr" presetSubtype="16" fill="hold" grpId="0" nodeType="withEffect">
                                  <p:stCondLst>
                                    <p:cond delay="200"/>
                                  </p:stCondLst>
                                  <p:childTnLst>
                                    <p:set>
                                      <p:cBhvr>
                                        <p:cTn id="91" dur="1" fill="hold">
                                          <p:stCondLst>
                                            <p:cond delay="0"/>
                                          </p:stCondLst>
                                        </p:cTn>
                                        <p:tgtEl>
                                          <p:spTgt spid="46"/>
                                        </p:tgtEl>
                                        <p:attrNameLst>
                                          <p:attrName>style.visibility</p:attrName>
                                        </p:attrNameLst>
                                      </p:cBhvr>
                                      <p:to>
                                        <p:strVal val="visible"/>
                                      </p:to>
                                    </p:set>
                                    <p:anim calcmode="lin" valueType="num">
                                      <p:cBhvr>
                                        <p:cTn id="92" dur="1000" fill="hold"/>
                                        <p:tgtEl>
                                          <p:spTgt spid="46"/>
                                        </p:tgtEl>
                                        <p:attrNameLst>
                                          <p:attrName>ppt_w</p:attrName>
                                        </p:attrNameLst>
                                      </p:cBhvr>
                                      <p:tavLst>
                                        <p:tav tm="0">
                                          <p:val>
                                            <p:fltVal val="0"/>
                                          </p:val>
                                        </p:tav>
                                        <p:tav tm="100000">
                                          <p:val>
                                            <p:strVal val="#ppt_w"/>
                                          </p:val>
                                        </p:tav>
                                      </p:tavLst>
                                    </p:anim>
                                    <p:anim calcmode="lin" valueType="num">
                                      <p:cBhvr>
                                        <p:cTn id="93" dur="1000" fill="hold"/>
                                        <p:tgtEl>
                                          <p:spTgt spid="46"/>
                                        </p:tgtEl>
                                        <p:attrNameLst>
                                          <p:attrName>ppt_h</p:attrName>
                                        </p:attrNameLst>
                                      </p:cBhvr>
                                      <p:tavLst>
                                        <p:tav tm="0">
                                          <p:val>
                                            <p:fltVal val="0"/>
                                          </p:val>
                                        </p:tav>
                                        <p:tav tm="100000">
                                          <p:val>
                                            <p:strVal val="#ppt_h"/>
                                          </p:val>
                                        </p:tav>
                                      </p:tavLst>
                                    </p:anim>
                                    <p:animEffect transition="in" filter="fade">
                                      <p:cBhvr>
                                        <p:cTn id="94" dur="1000"/>
                                        <p:tgtEl>
                                          <p:spTgt spid="46"/>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47"/>
                                        </p:tgtEl>
                                        <p:attrNameLst>
                                          <p:attrName>style.visibility</p:attrName>
                                        </p:attrNameLst>
                                      </p:cBhvr>
                                      <p:to>
                                        <p:strVal val="visible"/>
                                      </p:to>
                                    </p:set>
                                    <p:anim calcmode="lin" valueType="num">
                                      <p:cBhvr>
                                        <p:cTn id="97" dur="1000" fill="hold"/>
                                        <p:tgtEl>
                                          <p:spTgt spid="47"/>
                                        </p:tgtEl>
                                        <p:attrNameLst>
                                          <p:attrName>ppt_w</p:attrName>
                                        </p:attrNameLst>
                                      </p:cBhvr>
                                      <p:tavLst>
                                        <p:tav tm="0">
                                          <p:val>
                                            <p:fltVal val="0"/>
                                          </p:val>
                                        </p:tav>
                                        <p:tav tm="100000">
                                          <p:val>
                                            <p:strVal val="#ppt_w"/>
                                          </p:val>
                                        </p:tav>
                                      </p:tavLst>
                                    </p:anim>
                                    <p:anim calcmode="lin" valueType="num">
                                      <p:cBhvr>
                                        <p:cTn id="98" dur="1000" fill="hold"/>
                                        <p:tgtEl>
                                          <p:spTgt spid="47"/>
                                        </p:tgtEl>
                                        <p:attrNameLst>
                                          <p:attrName>ppt_h</p:attrName>
                                        </p:attrNameLst>
                                      </p:cBhvr>
                                      <p:tavLst>
                                        <p:tav tm="0">
                                          <p:val>
                                            <p:fltVal val="0"/>
                                          </p:val>
                                        </p:tav>
                                        <p:tav tm="100000">
                                          <p:val>
                                            <p:strVal val="#ppt_h"/>
                                          </p:val>
                                        </p:tav>
                                      </p:tavLst>
                                    </p:anim>
                                    <p:animEffect transition="in" filter="fade">
                                      <p:cBhvr>
                                        <p:cTn id="99" dur="1000"/>
                                        <p:tgtEl>
                                          <p:spTgt spid="47"/>
                                        </p:tgtEl>
                                      </p:cBhvr>
                                    </p:animEffect>
                                  </p:childTnLst>
                                </p:cTn>
                              </p:par>
                              <p:par>
                                <p:cTn id="100" presetID="53" presetClass="entr" presetSubtype="16" fill="hold" grpId="0" nodeType="withEffect">
                                  <p:stCondLst>
                                    <p:cond delay="300"/>
                                  </p:stCondLst>
                                  <p:childTnLst>
                                    <p:set>
                                      <p:cBhvr>
                                        <p:cTn id="101" dur="1" fill="hold">
                                          <p:stCondLst>
                                            <p:cond delay="0"/>
                                          </p:stCondLst>
                                        </p:cTn>
                                        <p:tgtEl>
                                          <p:spTgt spid="48"/>
                                        </p:tgtEl>
                                        <p:attrNameLst>
                                          <p:attrName>style.visibility</p:attrName>
                                        </p:attrNameLst>
                                      </p:cBhvr>
                                      <p:to>
                                        <p:strVal val="visible"/>
                                      </p:to>
                                    </p:set>
                                    <p:anim calcmode="lin" valueType="num">
                                      <p:cBhvr>
                                        <p:cTn id="102" dur="1000" fill="hold"/>
                                        <p:tgtEl>
                                          <p:spTgt spid="48"/>
                                        </p:tgtEl>
                                        <p:attrNameLst>
                                          <p:attrName>ppt_w</p:attrName>
                                        </p:attrNameLst>
                                      </p:cBhvr>
                                      <p:tavLst>
                                        <p:tav tm="0">
                                          <p:val>
                                            <p:fltVal val="0"/>
                                          </p:val>
                                        </p:tav>
                                        <p:tav tm="100000">
                                          <p:val>
                                            <p:strVal val="#ppt_w"/>
                                          </p:val>
                                        </p:tav>
                                      </p:tavLst>
                                    </p:anim>
                                    <p:anim calcmode="lin" valueType="num">
                                      <p:cBhvr>
                                        <p:cTn id="103" dur="1000" fill="hold"/>
                                        <p:tgtEl>
                                          <p:spTgt spid="48"/>
                                        </p:tgtEl>
                                        <p:attrNameLst>
                                          <p:attrName>ppt_h</p:attrName>
                                        </p:attrNameLst>
                                      </p:cBhvr>
                                      <p:tavLst>
                                        <p:tav tm="0">
                                          <p:val>
                                            <p:fltVal val="0"/>
                                          </p:val>
                                        </p:tav>
                                        <p:tav tm="100000">
                                          <p:val>
                                            <p:strVal val="#ppt_h"/>
                                          </p:val>
                                        </p:tav>
                                      </p:tavLst>
                                    </p:anim>
                                    <p:animEffect transition="in" filter="fade">
                                      <p:cBhvr>
                                        <p:cTn id="104" dur="1000"/>
                                        <p:tgtEl>
                                          <p:spTgt spid="48"/>
                                        </p:tgtEl>
                                      </p:cBhvr>
                                    </p:animEffect>
                                  </p:childTnLst>
                                </p:cTn>
                              </p:par>
                              <p:par>
                                <p:cTn id="105" presetID="53" presetClass="entr" presetSubtype="16" fill="hold" grpId="0" nodeType="withEffect">
                                  <p:stCondLst>
                                    <p:cond delay="100"/>
                                  </p:stCondLst>
                                  <p:childTnLst>
                                    <p:set>
                                      <p:cBhvr>
                                        <p:cTn id="106" dur="1" fill="hold">
                                          <p:stCondLst>
                                            <p:cond delay="0"/>
                                          </p:stCondLst>
                                        </p:cTn>
                                        <p:tgtEl>
                                          <p:spTgt spid="49"/>
                                        </p:tgtEl>
                                        <p:attrNameLst>
                                          <p:attrName>style.visibility</p:attrName>
                                        </p:attrNameLst>
                                      </p:cBhvr>
                                      <p:to>
                                        <p:strVal val="visible"/>
                                      </p:to>
                                    </p:set>
                                    <p:anim calcmode="lin" valueType="num">
                                      <p:cBhvr>
                                        <p:cTn id="107" dur="1000" fill="hold"/>
                                        <p:tgtEl>
                                          <p:spTgt spid="49"/>
                                        </p:tgtEl>
                                        <p:attrNameLst>
                                          <p:attrName>ppt_w</p:attrName>
                                        </p:attrNameLst>
                                      </p:cBhvr>
                                      <p:tavLst>
                                        <p:tav tm="0">
                                          <p:val>
                                            <p:fltVal val="0"/>
                                          </p:val>
                                        </p:tav>
                                        <p:tav tm="100000">
                                          <p:val>
                                            <p:strVal val="#ppt_w"/>
                                          </p:val>
                                        </p:tav>
                                      </p:tavLst>
                                    </p:anim>
                                    <p:anim calcmode="lin" valueType="num">
                                      <p:cBhvr>
                                        <p:cTn id="108" dur="1000" fill="hold"/>
                                        <p:tgtEl>
                                          <p:spTgt spid="49"/>
                                        </p:tgtEl>
                                        <p:attrNameLst>
                                          <p:attrName>ppt_h</p:attrName>
                                        </p:attrNameLst>
                                      </p:cBhvr>
                                      <p:tavLst>
                                        <p:tav tm="0">
                                          <p:val>
                                            <p:fltVal val="0"/>
                                          </p:val>
                                        </p:tav>
                                        <p:tav tm="100000">
                                          <p:val>
                                            <p:strVal val="#ppt_h"/>
                                          </p:val>
                                        </p:tav>
                                      </p:tavLst>
                                    </p:anim>
                                    <p:animEffect transition="in" filter="fade">
                                      <p:cBhvr>
                                        <p:cTn id="109" dur="1000"/>
                                        <p:tgtEl>
                                          <p:spTgt spid="49"/>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50"/>
                                        </p:tgtEl>
                                        <p:attrNameLst>
                                          <p:attrName>style.visibility</p:attrName>
                                        </p:attrNameLst>
                                      </p:cBhvr>
                                      <p:to>
                                        <p:strVal val="visible"/>
                                      </p:to>
                                    </p:set>
                                    <p:anim calcmode="lin" valueType="num">
                                      <p:cBhvr>
                                        <p:cTn id="112" dur="1000" fill="hold"/>
                                        <p:tgtEl>
                                          <p:spTgt spid="50"/>
                                        </p:tgtEl>
                                        <p:attrNameLst>
                                          <p:attrName>ppt_w</p:attrName>
                                        </p:attrNameLst>
                                      </p:cBhvr>
                                      <p:tavLst>
                                        <p:tav tm="0">
                                          <p:val>
                                            <p:fltVal val="0"/>
                                          </p:val>
                                        </p:tav>
                                        <p:tav tm="100000">
                                          <p:val>
                                            <p:strVal val="#ppt_w"/>
                                          </p:val>
                                        </p:tav>
                                      </p:tavLst>
                                    </p:anim>
                                    <p:anim calcmode="lin" valueType="num">
                                      <p:cBhvr>
                                        <p:cTn id="113" dur="1000" fill="hold"/>
                                        <p:tgtEl>
                                          <p:spTgt spid="50"/>
                                        </p:tgtEl>
                                        <p:attrNameLst>
                                          <p:attrName>ppt_h</p:attrName>
                                        </p:attrNameLst>
                                      </p:cBhvr>
                                      <p:tavLst>
                                        <p:tav tm="0">
                                          <p:val>
                                            <p:fltVal val="0"/>
                                          </p:val>
                                        </p:tav>
                                        <p:tav tm="100000">
                                          <p:val>
                                            <p:strVal val="#ppt_h"/>
                                          </p:val>
                                        </p:tav>
                                      </p:tavLst>
                                    </p:anim>
                                    <p:animEffect transition="in" filter="fade">
                                      <p:cBhvr>
                                        <p:cTn id="114" dur="1000"/>
                                        <p:tgtEl>
                                          <p:spTgt spid="50"/>
                                        </p:tgtEl>
                                      </p:cBhvr>
                                    </p:animEffect>
                                  </p:childTnLst>
                                </p:cTn>
                              </p:par>
                              <p:par>
                                <p:cTn id="115" presetID="53" presetClass="entr" presetSubtype="16" fill="hold" grpId="0" nodeType="withEffect">
                                  <p:stCondLst>
                                    <p:cond delay="200"/>
                                  </p:stCondLst>
                                  <p:childTnLst>
                                    <p:set>
                                      <p:cBhvr>
                                        <p:cTn id="116" dur="1" fill="hold">
                                          <p:stCondLst>
                                            <p:cond delay="0"/>
                                          </p:stCondLst>
                                        </p:cTn>
                                        <p:tgtEl>
                                          <p:spTgt spid="51"/>
                                        </p:tgtEl>
                                        <p:attrNameLst>
                                          <p:attrName>style.visibility</p:attrName>
                                        </p:attrNameLst>
                                      </p:cBhvr>
                                      <p:to>
                                        <p:strVal val="visible"/>
                                      </p:to>
                                    </p:set>
                                    <p:anim calcmode="lin" valueType="num">
                                      <p:cBhvr>
                                        <p:cTn id="117" dur="1000" fill="hold"/>
                                        <p:tgtEl>
                                          <p:spTgt spid="51"/>
                                        </p:tgtEl>
                                        <p:attrNameLst>
                                          <p:attrName>ppt_w</p:attrName>
                                        </p:attrNameLst>
                                      </p:cBhvr>
                                      <p:tavLst>
                                        <p:tav tm="0">
                                          <p:val>
                                            <p:fltVal val="0"/>
                                          </p:val>
                                        </p:tav>
                                        <p:tav tm="100000">
                                          <p:val>
                                            <p:strVal val="#ppt_w"/>
                                          </p:val>
                                        </p:tav>
                                      </p:tavLst>
                                    </p:anim>
                                    <p:anim calcmode="lin" valueType="num">
                                      <p:cBhvr>
                                        <p:cTn id="118" dur="1000" fill="hold"/>
                                        <p:tgtEl>
                                          <p:spTgt spid="51"/>
                                        </p:tgtEl>
                                        <p:attrNameLst>
                                          <p:attrName>ppt_h</p:attrName>
                                        </p:attrNameLst>
                                      </p:cBhvr>
                                      <p:tavLst>
                                        <p:tav tm="0">
                                          <p:val>
                                            <p:fltVal val="0"/>
                                          </p:val>
                                        </p:tav>
                                        <p:tav tm="100000">
                                          <p:val>
                                            <p:strVal val="#ppt_h"/>
                                          </p:val>
                                        </p:tav>
                                      </p:tavLst>
                                    </p:anim>
                                    <p:animEffect transition="in" filter="fade">
                                      <p:cBhvr>
                                        <p:cTn id="119" dur="1000"/>
                                        <p:tgtEl>
                                          <p:spTgt spid="51"/>
                                        </p:tgtEl>
                                      </p:cBhvr>
                                    </p:animEffect>
                                  </p:childTnLst>
                                </p:cTn>
                              </p:par>
                              <p:par>
                                <p:cTn id="120" presetID="53" presetClass="entr" presetSubtype="16" fill="hold" grpId="0" nodeType="withEffect">
                                  <p:stCondLst>
                                    <p:cond delay="100"/>
                                  </p:stCondLst>
                                  <p:childTnLst>
                                    <p:set>
                                      <p:cBhvr>
                                        <p:cTn id="121" dur="1" fill="hold">
                                          <p:stCondLst>
                                            <p:cond delay="0"/>
                                          </p:stCondLst>
                                        </p:cTn>
                                        <p:tgtEl>
                                          <p:spTgt spid="52"/>
                                        </p:tgtEl>
                                        <p:attrNameLst>
                                          <p:attrName>style.visibility</p:attrName>
                                        </p:attrNameLst>
                                      </p:cBhvr>
                                      <p:to>
                                        <p:strVal val="visible"/>
                                      </p:to>
                                    </p:set>
                                    <p:anim calcmode="lin" valueType="num">
                                      <p:cBhvr>
                                        <p:cTn id="122" dur="1000" fill="hold"/>
                                        <p:tgtEl>
                                          <p:spTgt spid="52"/>
                                        </p:tgtEl>
                                        <p:attrNameLst>
                                          <p:attrName>ppt_w</p:attrName>
                                        </p:attrNameLst>
                                      </p:cBhvr>
                                      <p:tavLst>
                                        <p:tav tm="0">
                                          <p:val>
                                            <p:fltVal val="0"/>
                                          </p:val>
                                        </p:tav>
                                        <p:tav tm="100000">
                                          <p:val>
                                            <p:strVal val="#ppt_w"/>
                                          </p:val>
                                        </p:tav>
                                      </p:tavLst>
                                    </p:anim>
                                    <p:anim calcmode="lin" valueType="num">
                                      <p:cBhvr>
                                        <p:cTn id="123" dur="1000" fill="hold"/>
                                        <p:tgtEl>
                                          <p:spTgt spid="52"/>
                                        </p:tgtEl>
                                        <p:attrNameLst>
                                          <p:attrName>ppt_h</p:attrName>
                                        </p:attrNameLst>
                                      </p:cBhvr>
                                      <p:tavLst>
                                        <p:tav tm="0">
                                          <p:val>
                                            <p:fltVal val="0"/>
                                          </p:val>
                                        </p:tav>
                                        <p:tav tm="100000">
                                          <p:val>
                                            <p:strVal val="#ppt_h"/>
                                          </p:val>
                                        </p:tav>
                                      </p:tavLst>
                                    </p:anim>
                                    <p:animEffect transition="in" filter="fade">
                                      <p:cBhvr>
                                        <p:cTn id="124" dur="1000"/>
                                        <p:tgtEl>
                                          <p:spTgt spid="52"/>
                                        </p:tgtEl>
                                      </p:cBhvr>
                                    </p:animEffect>
                                  </p:childTnLst>
                                </p:cTn>
                              </p:par>
                            </p:childTnLst>
                          </p:cTn>
                        </p:par>
                        <p:par>
                          <p:cTn id="125" fill="hold">
                            <p:stCondLst>
                              <p:cond delay="1300"/>
                            </p:stCondLst>
                            <p:childTnLst>
                              <p:par>
                                <p:cTn id="126" presetID="56" presetClass="entr" presetSubtype="0" fill="hold" grpId="0" nodeType="afterEffect">
                                  <p:stCondLst>
                                    <p:cond delay="0"/>
                                  </p:stCondLst>
                                  <p:iterate type="lt">
                                    <p:tmPct val="10000"/>
                                  </p:iterate>
                                  <p:childTnLst>
                                    <p:set>
                                      <p:cBhvr>
                                        <p:cTn id="127" dur="1" fill="hold">
                                          <p:stCondLst>
                                            <p:cond delay="0"/>
                                          </p:stCondLst>
                                        </p:cTn>
                                        <p:tgtEl>
                                          <p:spTgt spid="36"/>
                                        </p:tgtEl>
                                        <p:attrNameLst>
                                          <p:attrName>style.visibility</p:attrName>
                                        </p:attrNameLst>
                                      </p:cBhvr>
                                      <p:to>
                                        <p:strVal val="visible"/>
                                      </p:to>
                                    </p:set>
                                    <p:anim by="(-#ppt_w*2)" calcmode="lin" valueType="num">
                                      <p:cBhvr rctx="PPT">
                                        <p:cTn id="128" dur="500" autoRev="1" fill="hold">
                                          <p:stCondLst>
                                            <p:cond delay="0"/>
                                          </p:stCondLst>
                                        </p:cTn>
                                        <p:tgtEl>
                                          <p:spTgt spid="36"/>
                                        </p:tgtEl>
                                        <p:attrNameLst>
                                          <p:attrName>ppt_w</p:attrName>
                                        </p:attrNameLst>
                                      </p:cBhvr>
                                    </p:anim>
                                    <p:anim by="(#ppt_w*0.50)" calcmode="lin" valueType="num">
                                      <p:cBhvr>
                                        <p:cTn id="129" dur="500" decel="50000" autoRev="1" fill="hold">
                                          <p:stCondLst>
                                            <p:cond delay="0"/>
                                          </p:stCondLst>
                                        </p:cTn>
                                        <p:tgtEl>
                                          <p:spTgt spid="36"/>
                                        </p:tgtEl>
                                        <p:attrNameLst>
                                          <p:attrName>ppt_x</p:attrName>
                                        </p:attrNameLst>
                                      </p:cBhvr>
                                    </p:anim>
                                    <p:anim from="(-#ppt_h/2)" to="(#ppt_y)" calcmode="lin" valueType="num">
                                      <p:cBhvr>
                                        <p:cTn id="130" dur="1000" fill="hold">
                                          <p:stCondLst>
                                            <p:cond delay="0"/>
                                          </p:stCondLst>
                                        </p:cTn>
                                        <p:tgtEl>
                                          <p:spTgt spid="36"/>
                                        </p:tgtEl>
                                        <p:attrNameLst>
                                          <p:attrName>ppt_y</p:attrName>
                                        </p:attrNameLst>
                                      </p:cBhvr>
                                    </p:anim>
                                    <p:animRot by="21600000">
                                      <p:cBhvr>
                                        <p:cTn id="131" dur="1000" fill="hold">
                                          <p:stCondLst>
                                            <p:cond delay="0"/>
                                          </p:stCondLst>
                                        </p:cTn>
                                        <p:tgtEl>
                                          <p:spTgt spid="36"/>
                                        </p:tgtEl>
                                        <p:attrNameLst>
                                          <p:attrName>r</p:attrName>
                                        </p:attrNameLst>
                                      </p:cBhvr>
                                    </p:animRot>
                                  </p:childTnLst>
                                </p:cTn>
                              </p:par>
                            </p:childTnLst>
                          </p:cTn>
                        </p:par>
                        <p:par>
                          <p:cTn id="132" fill="hold">
                            <p:stCondLst>
                              <p:cond delay="4900"/>
                            </p:stCondLst>
                            <p:childTnLst>
                              <p:par>
                                <p:cTn id="133" presetID="2" presetClass="entr" presetSubtype="6" fill="hold" grpId="0" nodeType="afterEffect">
                                  <p:stCondLst>
                                    <p:cond delay="0"/>
                                  </p:stCondLst>
                                  <p:childTnLst>
                                    <p:set>
                                      <p:cBhvr>
                                        <p:cTn id="134" dur="1" fill="hold">
                                          <p:stCondLst>
                                            <p:cond delay="0"/>
                                          </p:stCondLst>
                                        </p:cTn>
                                        <p:tgtEl>
                                          <p:spTgt spid="34"/>
                                        </p:tgtEl>
                                        <p:attrNameLst>
                                          <p:attrName>style.visibility</p:attrName>
                                        </p:attrNameLst>
                                      </p:cBhvr>
                                      <p:to>
                                        <p:strVal val="visible"/>
                                      </p:to>
                                    </p:set>
                                    <p:anim calcmode="lin" valueType="num">
                                      <p:cBhvr additive="base">
                                        <p:cTn id="135" dur="500" fill="hold"/>
                                        <p:tgtEl>
                                          <p:spTgt spid="34"/>
                                        </p:tgtEl>
                                        <p:attrNameLst>
                                          <p:attrName>ppt_x</p:attrName>
                                        </p:attrNameLst>
                                      </p:cBhvr>
                                      <p:tavLst>
                                        <p:tav tm="0">
                                          <p:val>
                                            <p:strVal val="1+#ppt_w/2"/>
                                          </p:val>
                                        </p:tav>
                                        <p:tav tm="100000">
                                          <p:val>
                                            <p:strVal val="#ppt_x"/>
                                          </p:val>
                                        </p:tav>
                                      </p:tavLst>
                                    </p:anim>
                                    <p:anim calcmode="lin" valueType="num">
                                      <p:cBhvr additive="base">
                                        <p:cTn id="136" dur="500" fill="hold"/>
                                        <p:tgtEl>
                                          <p:spTgt spid="34"/>
                                        </p:tgtEl>
                                        <p:attrNameLst>
                                          <p:attrName>ppt_y</p:attrName>
                                        </p:attrNameLst>
                                      </p:cBhvr>
                                      <p:tavLst>
                                        <p:tav tm="0">
                                          <p:val>
                                            <p:strVal val="1+#ppt_h/2"/>
                                          </p:val>
                                        </p:tav>
                                        <p:tav tm="100000">
                                          <p:val>
                                            <p:strVal val="#ppt_y"/>
                                          </p:val>
                                        </p:tav>
                                      </p:tavLst>
                                    </p:anim>
                                  </p:childTnLst>
                                </p:cTn>
                              </p:par>
                            </p:childTnLst>
                          </p:cTn>
                        </p:par>
                        <p:par>
                          <p:cTn id="137" fill="hold">
                            <p:stCondLst>
                              <p:cond delay="5400"/>
                            </p:stCondLst>
                            <p:childTnLst>
                              <p:par>
                                <p:cTn id="138" presetID="22" presetClass="entr" presetSubtype="8" fill="hold" grpId="0" nodeType="afterEffect">
                                  <p:stCondLst>
                                    <p:cond delay="0"/>
                                  </p:stCondLst>
                                  <p:childTnLst>
                                    <p:set>
                                      <p:cBhvr>
                                        <p:cTn id="139" dur="1" fill="hold">
                                          <p:stCondLst>
                                            <p:cond delay="0"/>
                                          </p:stCondLst>
                                        </p:cTn>
                                        <p:tgtEl>
                                          <p:spTgt spid="35"/>
                                        </p:tgtEl>
                                        <p:attrNameLst>
                                          <p:attrName>style.visibility</p:attrName>
                                        </p:attrNameLst>
                                      </p:cBhvr>
                                      <p:to>
                                        <p:strVal val="visible"/>
                                      </p:to>
                                    </p:set>
                                    <p:animEffect transition="in" filter="wipe(left)">
                                      <p:cBhvr>
                                        <p:cTn id="140" dur="500"/>
                                        <p:tgtEl>
                                          <p:spTgt spid="35"/>
                                        </p:tgtEl>
                                      </p:cBhvr>
                                    </p:animEffect>
                                  </p:childTnLst>
                                </p:cTn>
                              </p:par>
                              <p:par>
                                <p:cTn id="141" presetID="22" presetClass="entr" presetSubtype="8" fill="hold" nodeType="withEffect">
                                  <p:stCondLst>
                                    <p:cond delay="250"/>
                                  </p:stCondLst>
                                  <p:childTnLst>
                                    <p:set>
                                      <p:cBhvr>
                                        <p:cTn id="142" dur="1" fill="hold">
                                          <p:stCondLst>
                                            <p:cond delay="0"/>
                                          </p:stCondLst>
                                        </p:cTn>
                                        <p:tgtEl>
                                          <p:spTgt spid="7"/>
                                        </p:tgtEl>
                                        <p:attrNameLst>
                                          <p:attrName>style.visibility</p:attrName>
                                        </p:attrNameLst>
                                      </p:cBhvr>
                                      <p:to>
                                        <p:strVal val="visible"/>
                                      </p:to>
                                    </p:set>
                                    <p:animEffect transition="in" filter="wipe(left)">
                                      <p:cBhvr>
                                        <p:cTn id="143"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16" grpId="0" animBg="1"/>
      <p:bldP spid="17" grpId="0" animBg="1"/>
      <p:bldP spid="19" grpId="0" animBg="1"/>
      <p:bldP spid="20" grpId="0" animBg="1"/>
      <p:bldP spid="21" grpId="0" animBg="1"/>
      <p:bldP spid="22" grpId="0" animBg="1"/>
      <p:bldP spid="23" grpId="0" animBg="1"/>
      <p:bldP spid="25" grpId="0" animBg="1"/>
      <p:bldP spid="26" grpId="0" animBg="1"/>
      <p:bldP spid="27" grpId="0" animBg="1"/>
      <p:bldP spid="28" grpId="0" animBg="1"/>
      <p:bldP spid="29" grpId="0" animBg="1"/>
      <p:bldP spid="34" grpId="0" animBg="1"/>
      <p:bldP spid="35" grpId="0"/>
      <p:bldP spid="36" grpId="0" autoUpdateAnimBg="0"/>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633801" y="478949"/>
            <a:ext cx="3357412" cy="710452"/>
            <a:chOff x="3893608" y="484463"/>
            <a:chExt cx="3357412" cy="710452"/>
          </a:xfrm>
        </p:grpSpPr>
        <p:sp>
          <p:nvSpPr>
            <p:cNvPr id="2" name="椭圆 1"/>
            <p:cNvSpPr/>
            <p:nvPr/>
          </p:nvSpPr>
          <p:spPr>
            <a:xfrm>
              <a:off x="3893608" y="484463"/>
              <a:ext cx="710452" cy="710452"/>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1" dirty="0">
                  <a:solidFill>
                    <a:srgbClr val="FFFFFF"/>
                  </a:solidFill>
                  <a:latin typeface="微软雅黑" pitchFamily="34" charset="-122"/>
                  <a:ea typeface="微软雅黑" pitchFamily="34" charset="-122"/>
                </a:rPr>
                <a:t>4</a:t>
              </a:r>
              <a:endParaRPr kumimoji="0" lang="zh-CN" altLang="en-US" sz="40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3" name="Copyright Notice"/>
            <p:cNvSpPr>
              <a:spLocks/>
            </p:cNvSpPr>
            <p:nvPr/>
          </p:nvSpPr>
          <p:spPr bwMode="auto">
            <a:xfrm>
              <a:off x="4622120" y="569505"/>
              <a:ext cx="2628900"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b="1" cap="small" dirty="0">
                  <a:solidFill>
                    <a:srgbClr val="00C3D9"/>
                  </a:solidFill>
                  <a:latin typeface="微软雅黑" panose="020B0503020204020204" pitchFamily="34" charset="-122"/>
                  <a:ea typeface="微软雅黑" panose="020B0503020204020204" pitchFamily="34" charset="-122"/>
                </a:rPr>
                <a:t>百度</a:t>
              </a:r>
              <a:r>
                <a:rPr lang="en-US" altLang="zh-CN" sz="3200" b="1" cap="small" dirty="0">
                  <a:solidFill>
                    <a:srgbClr val="00C3D9"/>
                  </a:solidFill>
                  <a:latin typeface="微软雅黑" panose="020B0503020204020204" pitchFamily="34" charset="-122"/>
                  <a:ea typeface="微软雅黑" panose="020B0503020204020204" pitchFamily="34" charset="-122"/>
                </a:rPr>
                <a:t>ai</a:t>
              </a:r>
              <a:r>
                <a:rPr lang="zh-CN" altLang="en-US" sz="3200" b="1" cap="small" dirty="0">
                  <a:solidFill>
                    <a:srgbClr val="00C3D9"/>
                  </a:solidFill>
                  <a:latin typeface="微软雅黑" panose="020B0503020204020204" pitchFamily="34" charset="-122"/>
                  <a:ea typeface="微软雅黑" panose="020B0503020204020204" pitchFamily="34" charset="-122"/>
                </a:rPr>
                <a:t>接口</a:t>
              </a:r>
              <a:endParaRPr kumimoji="0" lang="en-US" sz="3200" b="1" i="0" u="none" strike="noStrike" kern="1200" cap="small" spc="0" normalizeH="0" baseline="0" noProof="0" dirty="0">
                <a:ln>
                  <a:noFill/>
                </a:ln>
                <a:solidFill>
                  <a:srgbClr val="00C3D9"/>
                </a:solidFill>
                <a:effectLst/>
                <a:uLnTx/>
                <a:uFillTx/>
                <a:latin typeface="微软雅黑" panose="020B0503020204020204" pitchFamily="34" charset="-122"/>
                <a:ea typeface="微软雅黑" panose="020B0503020204020204" pitchFamily="34" charset="-122"/>
                <a:cs typeface="+mn-cs"/>
              </a:endParaRPr>
            </a:p>
          </p:txBody>
        </p:sp>
      </p:grpSp>
      <p:grpSp>
        <p:nvGrpSpPr>
          <p:cNvPr id="11" name="组合 10"/>
          <p:cNvGrpSpPr/>
          <p:nvPr/>
        </p:nvGrpSpPr>
        <p:grpSpPr>
          <a:xfrm>
            <a:off x="2424953" y="1265191"/>
            <a:ext cx="7322890" cy="76200"/>
            <a:chOff x="2424953" y="1238297"/>
            <a:chExt cx="7322890" cy="76200"/>
          </a:xfrm>
        </p:grpSpPr>
        <p:sp>
          <p:nvSpPr>
            <p:cNvPr id="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grpSp>
      <p:sp>
        <p:nvSpPr>
          <p:cNvPr id="12" name="Freeform 5"/>
          <p:cNvSpPr>
            <a:spLocks/>
          </p:cNvSpPr>
          <p:nvPr/>
        </p:nvSpPr>
        <p:spPr bwMode="auto">
          <a:xfrm rot="1855731">
            <a:off x="4334561" y="1666005"/>
            <a:ext cx="936104" cy="8440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C3D9"/>
          </a:solidFill>
          <a:ln w="12700" cap="flat">
            <a:no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cxnSp>
        <p:nvCxnSpPr>
          <p:cNvPr id="13" name="直接连接符 12"/>
          <p:cNvCxnSpPr/>
          <p:nvPr/>
        </p:nvCxnSpPr>
        <p:spPr>
          <a:xfrm>
            <a:off x="4511102" y="2678978"/>
            <a:ext cx="3428191" cy="0"/>
          </a:xfrm>
          <a:prstGeom prst="line">
            <a:avLst/>
          </a:prstGeom>
          <a:ln>
            <a:solidFill>
              <a:srgbClr val="00C3D9"/>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TextBox 498"/>
          <p:cNvSpPr txBox="1"/>
          <p:nvPr/>
        </p:nvSpPr>
        <p:spPr>
          <a:xfrm>
            <a:off x="5421009" y="1826397"/>
            <a:ext cx="2339102" cy="523220"/>
          </a:xfrm>
          <a:prstGeom prst="rect">
            <a:avLst/>
          </a:prstGeom>
          <a:noFill/>
        </p:spPr>
        <p:txBody>
          <a:bodyPr wrap="none" rtlCol="0" anchor="ctr">
            <a:spAutoFit/>
          </a:bodyPr>
          <a:lstStyle/>
          <a:p>
            <a:pPr marL="0" marR="0" lvl="0" indent="0" algn="l" defTabSz="914400" rtl="0" eaLnBrk="1" fontAlgn="auto" latinLnBrk="0" hangingPunct="1">
              <a:lnSpc>
                <a:spcPct val="100000"/>
              </a:lnSpc>
              <a:spcBef>
                <a:spcPct val="0"/>
              </a:spcBef>
              <a:spcAft>
                <a:spcPts val="0"/>
              </a:spcAft>
              <a:buClrTx/>
              <a:buSzTx/>
              <a:buFont typeface="Arial" charset="0"/>
              <a:buNone/>
              <a:tabLst/>
              <a:defRPr/>
            </a:pPr>
            <a:r>
              <a:rPr lang="zh-CN" altLang="en-US" sz="2800" b="1" dirty="0">
                <a:solidFill>
                  <a:srgbClr val="00C3D9"/>
                </a:solidFill>
                <a:latin typeface="微软雅黑" panose="020B0503020204020204" pitchFamily="34" charset="-122"/>
                <a:ea typeface="微软雅黑" panose="020B0503020204020204" pitchFamily="34" charset="-122"/>
                <a:cs typeface="Arial" panose="020B0604020202020204" pitchFamily="34" charset="0"/>
              </a:rPr>
              <a:t>评论抽取功能</a:t>
            </a:r>
            <a:endParaRPr kumimoji="0" lang="zh-CN" altLang="en-US" sz="2800" b="1" i="0" u="none" strike="noStrike" kern="1200" cap="none" spc="0" normalizeH="0" baseline="0" noProof="0" dirty="0">
              <a:ln>
                <a:noFill/>
              </a:ln>
              <a:solidFill>
                <a:srgbClr val="00C3D9"/>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15" name="TextBox 503"/>
          <p:cNvSpPr txBox="1"/>
          <p:nvPr/>
        </p:nvSpPr>
        <p:spPr>
          <a:xfrm>
            <a:off x="4184217" y="2704207"/>
            <a:ext cx="4709060" cy="453457"/>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zh-CN" altLang="en-US" sz="2000" dirty="0">
                <a:solidFill>
                  <a:srgbClr val="000000"/>
                </a:solidFill>
                <a:latin typeface="微软雅黑" pitchFamily="34" charset="-122"/>
                <a:ea typeface="微软雅黑" pitchFamily="34" charset="-122"/>
              </a:rPr>
              <a:t>帮助用户更快捷获取该家教的评价</a:t>
            </a:r>
            <a:endPar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sp>
        <p:nvSpPr>
          <p:cNvPr id="16" name="Freeform 5"/>
          <p:cNvSpPr>
            <a:spLocks/>
          </p:cNvSpPr>
          <p:nvPr/>
        </p:nvSpPr>
        <p:spPr bwMode="auto">
          <a:xfrm rot="1855731">
            <a:off x="4253812" y="3463618"/>
            <a:ext cx="936104" cy="8440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94E60"/>
          </a:solidFill>
          <a:ln w="12700" cap="flat">
            <a:no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cxnSp>
        <p:nvCxnSpPr>
          <p:cNvPr id="17" name="直接连接符 16"/>
          <p:cNvCxnSpPr/>
          <p:nvPr/>
        </p:nvCxnSpPr>
        <p:spPr>
          <a:xfrm>
            <a:off x="4430353" y="4476591"/>
            <a:ext cx="3428191" cy="0"/>
          </a:xfrm>
          <a:prstGeom prst="line">
            <a:avLst/>
          </a:prstGeom>
          <a:ln>
            <a:solidFill>
              <a:srgbClr val="E94E60"/>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8" name="TextBox 498"/>
          <p:cNvSpPr txBox="1"/>
          <p:nvPr/>
        </p:nvSpPr>
        <p:spPr>
          <a:xfrm>
            <a:off x="5436292" y="3610903"/>
            <a:ext cx="2339102" cy="523220"/>
          </a:xfrm>
          <a:prstGeom prst="rect">
            <a:avLst/>
          </a:prstGeom>
          <a:noFill/>
        </p:spPr>
        <p:txBody>
          <a:bodyPr wrap="none" rtlCol="0" anchor="ctr">
            <a:spAutoFit/>
          </a:bodyPr>
          <a:lstStyle/>
          <a:p>
            <a:pPr marL="0" marR="0" lvl="0" indent="0" algn="l" defTabSz="914400" rtl="0" eaLnBrk="1" fontAlgn="auto" latinLnBrk="0" hangingPunct="1">
              <a:lnSpc>
                <a:spcPct val="100000"/>
              </a:lnSpc>
              <a:spcBef>
                <a:spcPct val="0"/>
              </a:spcBef>
              <a:spcAft>
                <a:spcPts val="0"/>
              </a:spcAft>
              <a:buClrTx/>
              <a:buSzTx/>
              <a:buFont typeface="Arial" charset="0"/>
              <a:buNone/>
              <a:tabLst/>
              <a:defRPr/>
            </a:pPr>
            <a:r>
              <a:rPr lang="zh-CN" altLang="en-US" sz="2800" b="1" dirty="0">
                <a:solidFill>
                  <a:srgbClr val="E94E60"/>
                </a:solidFill>
                <a:latin typeface="微软雅黑" panose="020B0503020204020204" pitchFamily="34" charset="-122"/>
                <a:ea typeface="微软雅黑" panose="020B0503020204020204" pitchFamily="34" charset="-122"/>
                <a:cs typeface="Arial" panose="020B0604020202020204" pitchFamily="34" charset="0"/>
              </a:rPr>
              <a:t>文本审核功能</a:t>
            </a:r>
            <a:endParaRPr kumimoji="0" lang="zh-CN" altLang="en-US" sz="2800" b="1" i="0" u="none" strike="noStrike" kern="1200" cap="none" spc="0" normalizeH="0" baseline="0" noProof="0" dirty="0">
              <a:ln>
                <a:noFill/>
              </a:ln>
              <a:solidFill>
                <a:srgbClr val="E94E6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19" name="TextBox 503"/>
          <p:cNvSpPr txBox="1"/>
          <p:nvPr/>
        </p:nvSpPr>
        <p:spPr>
          <a:xfrm>
            <a:off x="4397601" y="4566639"/>
            <a:ext cx="3639519" cy="417358"/>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杜绝不合法文本发布现象</a:t>
            </a:r>
          </a:p>
        </p:txBody>
      </p:sp>
      <p:sp>
        <p:nvSpPr>
          <p:cNvPr id="28" name="TextBox 27"/>
          <p:cNvSpPr txBox="1"/>
          <p:nvPr/>
        </p:nvSpPr>
        <p:spPr>
          <a:xfrm>
            <a:off x="4593646" y="1737185"/>
            <a:ext cx="37779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1</a:t>
            </a:r>
            <a:endParaRPr kumimoji="0" lang="zh-CN" altLang="en-US" sz="40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29" name="TextBox 28"/>
          <p:cNvSpPr txBox="1"/>
          <p:nvPr/>
        </p:nvSpPr>
        <p:spPr>
          <a:xfrm>
            <a:off x="4501675" y="3534798"/>
            <a:ext cx="37779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2</a:t>
            </a:r>
            <a:endParaRPr kumimoji="0" lang="zh-CN" altLang="en-US" sz="40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Tree>
    <p:extLst>
      <p:ext uri="{BB962C8B-B14F-4D97-AF65-F5344CB8AC3E}">
        <p14:creationId xmlns:p14="http://schemas.microsoft.com/office/powerpoint/2010/main" val="383481914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par>
                                <p:cTn id="8" presetID="10" presetClass="entr" presetSubtype="0" fill="hold"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childTnLst>
                                </p:cTn>
                              </p:par>
                              <p:par>
                                <p:cTn id="11" presetID="42" presetClass="entr" presetSubtype="0" fill="hold" grpId="0" nodeType="withEffect">
                                  <p:stCondLst>
                                    <p:cond delay="25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250"/>
                            </p:stCondLst>
                            <p:childTnLst>
                              <p:par>
                                <p:cTn id="17" presetID="42" presetClass="entr" presetSubtype="0"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1000"/>
                                        <p:tgtEl>
                                          <p:spTgt spid="28"/>
                                        </p:tgtEl>
                                      </p:cBhvr>
                                    </p:animEffect>
                                    <p:anim calcmode="lin" valueType="num">
                                      <p:cBhvr>
                                        <p:cTn id="20" dur="1000" fill="hold"/>
                                        <p:tgtEl>
                                          <p:spTgt spid="28"/>
                                        </p:tgtEl>
                                        <p:attrNameLst>
                                          <p:attrName>ppt_x</p:attrName>
                                        </p:attrNameLst>
                                      </p:cBhvr>
                                      <p:tavLst>
                                        <p:tav tm="0">
                                          <p:val>
                                            <p:strVal val="#ppt_x"/>
                                          </p:val>
                                        </p:tav>
                                        <p:tav tm="100000">
                                          <p:val>
                                            <p:strVal val="#ppt_x"/>
                                          </p:val>
                                        </p:tav>
                                      </p:tavLst>
                                    </p:anim>
                                    <p:anim calcmode="lin" valueType="num">
                                      <p:cBhvr>
                                        <p:cTn id="21" dur="1000" fill="hold"/>
                                        <p:tgtEl>
                                          <p:spTgt spid="28"/>
                                        </p:tgtEl>
                                        <p:attrNameLst>
                                          <p:attrName>ppt_y</p:attrName>
                                        </p:attrNameLst>
                                      </p:cBhvr>
                                      <p:tavLst>
                                        <p:tav tm="0">
                                          <p:val>
                                            <p:strVal val="#ppt_y+.1"/>
                                          </p:val>
                                        </p:tav>
                                        <p:tav tm="100000">
                                          <p:val>
                                            <p:strVal val="#ppt_y"/>
                                          </p:val>
                                        </p:tav>
                                      </p:tavLst>
                                    </p:anim>
                                  </p:childTnLst>
                                </p:cTn>
                              </p:par>
                            </p:childTnLst>
                          </p:cTn>
                        </p:par>
                        <p:par>
                          <p:cTn id="22" fill="hold">
                            <p:stCondLst>
                              <p:cond delay="2250"/>
                            </p:stCondLst>
                            <p:childTnLst>
                              <p:par>
                                <p:cTn id="23" presetID="22" presetClass="entr" presetSubtype="8"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par>
                          <p:cTn id="26" fill="hold">
                            <p:stCondLst>
                              <p:cond delay="2750"/>
                            </p:stCondLst>
                            <p:childTnLst>
                              <p:par>
                                <p:cTn id="27" presetID="12" presetClass="entr" presetSubtype="4" fill="hold" grpId="0" nodeType="afterEffect">
                                  <p:stCondLst>
                                    <p:cond delay="0"/>
                                  </p:stCondLst>
                                  <p:iterate type="lt">
                                    <p:tmPct val="50000"/>
                                  </p:iterate>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300"/>
                                        <p:tgtEl>
                                          <p:spTgt spid="14"/>
                                        </p:tgtEl>
                                        <p:attrNameLst>
                                          <p:attrName>ppt_y</p:attrName>
                                        </p:attrNameLst>
                                      </p:cBhvr>
                                      <p:tavLst>
                                        <p:tav tm="0">
                                          <p:val>
                                            <p:strVal val="#ppt_y+#ppt_h*1.125000"/>
                                          </p:val>
                                        </p:tav>
                                        <p:tav tm="100000">
                                          <p:val>
                                            <p:strVal val="#ppt_y"/>
                                          </p:val>
                                        </p:tav>
                                      </p:tavLst>
                                    </p:anim>
                                    <p:animEffect transition="in" filter="wipe(up)">
                                      <p:cBhvr>
                                        <p:cTn id="30" dur="300"/>
                                        <p:tgtEl>
                                          <p:spTgt spid="14"/>
                                        </p:tgtEl>
                                      </p:cBhvr>
                                    </p:animEffect>
                                  </p:childTnLst>
                                </p:cTn>
                              </p:par>
                              <p:par>
                                <p:cTn id="31" presetID="10" presetClass="entr" presetSubtype="0" fill="hold" grpId="0" nodeType="withEffect">
                                  <p:stCondLst>
                                    <p:cond delay="1000"/>
                                  </p:stCondLst>
                                  <p:iterate type="lt">
                                    <p:tmPct val="10000"/>
                                  </p:iterate>
                                  <p:childTnLst>
                                    <p:set>
                                      <p:cBhvr>
                                        <p:cTn id="32" dur="1" fill="hold">
                                          <p:stCondLst>
                                            <p:cond delay="0"/>
                                          </p:stCondLst>
                                        </p:cTn>
                                        <p:tgtEl>
                                          <p:spTgt spid="15"/>
                                        </p:tgtEl>
                                        <p:attrNameLst>
                                          <p:attrName>style.visibility</p:attrName>
                                        </p:attrNameLst>
                                      </p:cBhvr>
                                      <p:to>
                                        <p:strVal val="visible"/>
                                      </p:to>
                                    </p:set>
                                    <p:animEffect transition="in" filter="fade">
                                      <p:cBhvr>
                                        <p:cTn id="33" dur="100"/>
                                        <p:tgtEl>
                                          <p:spTgt spid="15"/>
                                        </p:tgtEl>
                                      </p:cBhvr>
                                    </p:animEffect>
                                  </p:childTnLst>
                                </p:cTn>
                              </p:par>
                              <p:par>
                                <p:cTn id="34" presetID="42" presetClass="entr" presetSubtype="0" fill="hold" grpId="0" nodeType="withEffect">
                                  <p:stCondLst>
                                    <p:cond delay="100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1000"/>
                                        <p:tgtEl>
                                          <p:spTgt spid="16"/>
                                        </p:tgtEl>
                                      </p:cBhvr>
                                    </p:animEffect>
                                    <p:anim calcmode="lin" valueType="num">
                                      <p:cBhvr>
                                        <p:cTn id="37" dur="1000" fill="hold"/>
                                        <p:tgtEl>
                                          <p:spTgt spid="16"/>
                                        </p:tgtEl>
                                        <p:attrNameLst>
                                          <p:attrName>ppt_x</p:attrName>
                                        </p:attrNameLst>
                                      </p:cBhvr>
                                      <p:tavLst>
                                        <p:tav tm="0">
                                          <p:val>
                                            <p:strVal val="#ppt_x"/>
                                          </p:val>
                                        </p:tav>
                                        <p:tav tm="100000">
                                          <p:val>
                                            <p:strVal val="#ppt_x"/>
                                          </p:val>
                                        </p:tav>
                                      </p:tavLst>
                                    </p:anim>
                                    <p:anim calcmode="lin" valueType="num">
                                      <p:cBhvr>
                                        <p:cTn id="38" dur="1000" fill="hold"/>
                                        <p:tgtEl>
                                          <p:spTgt spid="16"/>
                                        </p:tgtEl>
                                        <p:attrNameLst>
                                          <p:attrName>ppt_y</p:attrName>
                                        </p:attrNameLst>
                                      </p:cBhvr>
                                      <p:tavLst>
                                        <p:tav tm="0">
                                          <p:val>
                                            <p:strVal val="#ppt_y+.1"/>
                                          </p:val>
                                        </p:tav>
                                        <p:tav tm="100000">
                                          <p:val>
                                            <p:strVal val="#ppt_y"/>
                                          </p:val>
                                        </p:tav>
                                      </p:tavLst>
                                    </p:anim>
                                  </p:childTnLst>
                                </p:cTn>
                              </p:par>
                            </p:childTnLst>
                          </p:cTn>
                        </p:par>
                        <p:par>
                          <p:cTn id="39" fill="hold">
                            <p:stCondLst>
                              <p:cond delay="4750"/>
                            </p:stCondLst>
                            <p:childTnLst>
                              <p:par>
                                <p:cTn id="40" presetID="42" presetClass="entr" presetSubtype="0" fill="hold" grpId="0" nodeType="after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1000"/>
                                        <p:tgtEl>
                                          <p:spTgt spid="29"/>
                                        </p:tgtEl>
                                      </p:cBhvr>
                                    </p:animEffect>
                                    <p:anim calcmode="lin" valueType="num">
                                      <p:cBhvr>
                                        <p:cTn id="43" dur="1000" fill="hold"/>
                                        <p:tgtEl>
                                          <p:spTgt spid="29"/>
                                        </p:tgtEl>
                                        <p:attrNameLst>
                                          <p:attrName>ppt_x</p:attrName>
                                        </p:attrNameLst>
                                      </p:cBhvr>
                                      <p:tavLst>
                                        <p:tav tm="0">
                                          <p:val>
                                            <p:strVal val="#ppt_x"/>
                                          </p:val>
                                        </p:tav>
                                        <p:tav tm="100000">
                                          <p:val>
                                            <p:strVal val="#ppt_x"/>
                                          </p:val>
                                        </p:tav>
                                      </p:tavLst>
                                    </p:anim>
                                    <p:anim calcmode="lin" valueType="num">
                                      <p:cBhvr>
                                        <p:cTn id="44" dur="1000" fill="hold"/>
                                        <p:tgtEl>
                                          <p:spTgt spid="29"/>
                                        </p:tgtEl>
                                        <p:attrNameLst>
                                          <p:attrName>ppt_y</p:attrName>
                                        </p:attrNameLst>
                                      </p:cBhvr>
                                      <p:tavLst>
                                        <p:tav tm="0">
                                          <p:val>
                                            <p:strVal val="#ppt_y+.1"/>
                                          </p:val>
                                        </p:tav>
                                        <p:tav tm="100000">
                                          <p:val>
                                            <p:strVal val="#ppt_y"/>
                                          </p:val>
                                        </p:tav>
                                      </p:tavLst>
                                    </p:anim>
                                  </p:childTnLst>
                                </p:cTn>
                              </p:par>
                            </p:childTnLst>
                          </p:cTn>
                        </p:par>
                        <p:par>
                          <p:cTn id="45" fill="hold">
                            <p:stCondLst>
                              <p:cond delay="5750"/>
                            </p:stCondLst>
                            <p:childTnLst>
                              <p:par>
                                <p:cTn id="46" presetID="22" presetClass="entr" presetSubtype="8" fill="hold"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left)">
                                      <p:cBhvr>
                                        <p:cTn id="48" dur="500"/>
                                        <p:tgtEl>
                                          <p:spTgt spid="17"/>
                                        </p:tgtEl>
                                      </p:cBhvr>
                                    </p:animEffect>
                                  </p:childTnLst>
                                </p:cTn>
                              </p:par>
                            </p:childTnLst>
                          </p:cTn>
                        </p:par>
                        <p:par>
                          <p:cTn id="49" fill="hold">
                            <p:stCondLst>
                              <p:cond delay="6250"/>
                            </p:stCondLst>
                            <p:childTnLst>
                              <p:par>
                                <p:cTn id="50" presetID="12" presetClass="entr" presetSubtype="4" fill="hold" grpId="0" nodeType="afterEffect">
                                  <p:stCondLst>
                                    <p:cond delay="0"/>
                                  </p:stCondLst>
                                  <p:iterate type="lt">
                                    <p:tmPct val="50000"/>
                                  </p:iterate>
                                  <p:childTnLst>
                                    <p:set>
                                      <p:cBhvr>
                                        <p:cTn id="51" dur="1" fill="hold">
                                          <p:stCondLst>
                                            <p:cond delay="0"/>
                                          </p:stCondLst>
                                        </p:cTn>
                                        <p:tgtEl>
                                          <p:spTgt spid="18"/>
                                        </p:tgtEl>
                                        <p:attrNameLst>
                                          <p:attrName>style.visibility</p:attrName>
                                        </p:attrNameLst>
                                      </p:cBhvr>
                                      <p:to>
                                        <p:strVal val="visible"/>
                                      </p:to>
                                    </p:set>
                                    <p:anim calcmode="lin" valueType="num">
                                      <p:cBhvr additive="base">
                                        <p:cTn id="52" dur="300"/>
                                        <p:tgtEl>
                                          <p:spTgt spid="18"/>
                                        </p:tgtEl>
                                        <p:attrNameLst>
                                          <p:attrName>ppt_y</p:attrName>
                                        </p:attrNameLst>
                                      </p:cBhvr>
                                      <p:tavLst>
                                        <p:tav tm="0">
                                          <p:val>
                                            <p:strVal val="#ppt_y+#ppt_h*1.125000"/>
                                          </p:val>
                                        </p:tav>
                                        <p:tav tm="100000">
                                          <p:val>
                                            <p:strVal val="#ppt_y"/>
                                          </p:val>
                                        </p:tav>
                                      </p:tavLst>
                                    </p:anim>
                                    <p:animEffect transition="in" filter="wipe(up)">
                                      <p:cBhvr>
                                        <p:cTn id="53" dur="300"/>
                                        <p:tgtEl>
                                          <p:spTgt spid="18"/>
                                        </p:tgtEl>
                                      </p:cBhvr>
                                    </p:animEffect>
                                  </p:childTnLst>
                                </p:cTn>
                              </p:par>
                              <p:par>
                                <p:cTn id="54" presetID="10" presetClass="entr" presetSubtype="0" fill="hold" grpId="0" nodeType="withEffect">
                                  <p:stCondLst>
                                    <p:cond delay="1000"/>
                                  </p:stCondLst>
                                  <p:iterate type="lt">
                                    <p:tmPct val="10000"/>
                                  </p:iterate>
                                  <p:childTnLst>
                                    <p:set>
                                      <p:cBhvr>
                                        <p:cTn id="55" dur="1" fill="hold">
                                          <p:stCondLst>
                                            <p:cond delay="0"/>
                                          </p:stCondLst>
                                        </p:cTn>
                                        <p:tgtEl>
                                          <p:spTgt spid="19"/>
                                        </p:tgtEl>
                                        <p:attrNameLst>
                                          <p:attrName>style.visibility</p:attrName>
                                        </p:attrNameLst>
                                      </p:cBhvr>
                                      <p:to>
                                        <p:strVal val="visible"/>
                                      </p:to>
                                    </p:set>
                                    <p:animEffect transition="in" filter="fade">
                                      <p:cBhvr>
                                        <p:cTn id="56" dur="1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P spid="15" grpId="0"/>
      <p:bldP spid="16" grpId="0" animBg="1"/>
      <p:bldP spid="18" grpId="0"/>
      <p:bldP spid="19" grpId="0"/>
      <p:bldP spid="28" grpId="0"/>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flipH="1">
            <a:off x="2870494" y="1857410"/>
            <a:ext cx="77394" cy="77394"/>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108084" y="1844151"/>
            <a:ext cx="1318794" cy="1318794"/>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579697" y="2550304"/>
            <a:ext cx="1350032" cy="1350032"/>
          </a:xfrm>
          <a:prstGeom prst="ellipse">
            <a:avLst/>
          </a:prstGeom>
          <a:solidFill>
            <a:srgbClr val="E94E6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13" name="椭圆 12"/>
          <p:cNvSpPr/>
          <p:nvPr/>
        </p:nvSpPr>
        <p:spPr>
          <a:xfrm>
            <a:off x="5376722" y="1031507"/>
            <a:ext cx="1350032" cy="1350032"/>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14" name="椭圆 13"/>
          <p:cNvSpPr/>
          <p:nvPr/>
        </p:nvSpPr>
        <p:spPr>
          <a:xfrm>
            <a:off x="6748624" y="1837300"/>
            <a:ext cx="1350032" cy="1350032"/>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15" name="椭圆 14"/>
          <p:cNvSpPr/>
          <p:nvPr/>
        </p:nvSpPr>
        <p:spPr>
          <a:xfrm>
            <a:off x="7307488" y="1086063"/>
            <a:ext cx="232304" cy="232304"/>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212494" y="1261665"/>
            <a:ext cx="277108" cy="277108"/>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flipH="1">
            <a:off x="3387193" y="2395322"/>
            <a:ext cx="189470" cy="189470"/>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flipH="1">
            <a:off x="3176036" y="1281314"/>
            <a:ext cx="77394" cy="77394"/>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flipH="1">
            <a:off x="3642221" y="3607857"/>
            <a:ext cx="189470" cy="189470"/>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flipH="1">
            <a:off x="2894610" y="3188976"/>
            <a:ext cx="77394" cy="77394"/>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flipH="1">
            <a:off x="8474876" y="2549186"/>
            <a:ext cx="189470" cy="189470"/>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flipH="1">
            <a:off x="8404287" y="1401862"/>
            <a:ext cx="77394" cy="77394"/>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H="1">
            <a:off x="9069415" y="2318726"/>
            <a:ext cx="77394" cy="77394"/>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H="1">
            <a:off x="8031195" y="3588147"/>
            <a:ext cx="189470" cy="189470"/>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H="1">
            <a:off x="9048377" y="3285681"/>
            <a:ext cx="77394" cy="77394"/>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5889491" y="2775329"/>
            <a:ext cx="1350032" cy="1350032"/>
          </a:xfrm>
          <a:prstGeom prst="ellipse">
            <a:avLst/>
          </a:prstGeom>
          <a:solidFill>
            <a:srgbClr val="028985">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28" name="椭圆 27"/>
          <p:cNvSpPr/>
          <p:nvPr/>
        </p:nvSpPr>
        <p:spPr>
          <a:xfrm>
            <a:off x="4901123" y="1529599"/>
            <a:ext cx="2247442" cy="2247442"/>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600" b="1" dirty="0">
                <a:latin typeface="微软雅黑" panose="020B0503020204020204" pitchFamily="34" charset="-122"/>
                <a:ea typeface="微软雅黑" panose="020B0503020204020204" pitchFamily="34" charset="-122"/>
              </a:rPr>
              <a:t>C</a:t>
            </a:r>
            <a:endParaRPr lang="zh-CN" altLang="en-US" sz="9600" b="1" dirty="0">
              <a:latin typeface="微软雅黑" panose="020B0503020204020204" pitchFamily="34" charset="-122"/>
              <a:ea typeface="微软雅黑" panose="020B0503020204020204" pitchFamily="34" charset="-122"/>
            </a:endParaRPr>
          </a:p>
        </p:txBody>
      </p:sp>
      <p:grpSp>
        <p:nvGrpSpPr>
          <p:cNvPr id="34" name="组合 33"/>
          <p:cNvGrpSpPr/>
          <p:nvPr/>
        </p:nvGrpSpPr>
        <p:grpSpPr>
          <a:xfrm>
            <a:off x="2440516" y="5501013"/>
            <a:ext cx="7322890" cy="76200"/>
            <a:chOff x="2424953" y="1238297"/>
            <a:chExt cx="7322890" cy="76200"/>
          </a:xfrm>
        </p:grpSpPr>
        <p:sp>
          <p:nvSpPr>
            <p:cNvPr id="3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3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3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3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3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grpSp>
      <p:sp>
        <p:nvSpPr>
          <p:cNvPr id="41" name="Rectangle 3"/>
          <p:cNvSpPr txBox="1">
            <a:spLocks noChangeArrowheads="1"/>
          </p:cNvSpPr>
          <p:nvPr/>
        </p:nvSpPr>
        <p:spPr bwMode="auto">
          <a:xfrm>
            <a:off x="1602847" y="4519339"/>
            <a:ext cx="8996438"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6000" b="1" dirty="0">
                <a:solidFill>
                  <a:srgbClr val="00C3D9"/>
                </a:solidFill>
                <a:latin typeface="微软雅黑" pitchFamily="34" charset="-122"/>
                <a:ea typeface="微软雅黑" pitchFamily="34" charset="-122"/>
              </a:rPr>
              <a:t>项目展示</a:t>
            </a:r>
          </a:p>
        </p:txBody>
      </p:sp>
    </p:spTree>
    <p:extLst>
      <p:ext uri="{BB962C8B-B14F-4D97-AF65-F5344CB8AC3E}">
        <p14:creationId xmlns:p14="http://schemas.microsoft.com/office/powerpoint/2010/main" val="352103192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fltVal val="0"/>
                                          </p:val>
                                        </p:tav>
                                        <p:tav tm="100000">
                                          <p:val>
                                            <p:strVal val="#ppt_w"/>
                                          </p:val>
                                        </p:tav>
                                      </p:tavLst>
                                    </p:anim>
                                    <p:anim calcmode="lin" valueType="num">
                                      <p:cBhvr>
                                        <p:cTn id="8" dur="1000" fill="hold"/>
                                        <p:tgtEl>
                                          <p:spTgt spid="19"/>
                                        </p:tgtEl>
                                        <p:attrNameLst>
                                          <p:attrName>ppt_h</p:attrName>
                                        </p:attrNameLst>
                                      </p:cBhvr>
                                      <p:tavLst>
                                        <p:tav tm="0">
                                          <p:val>
                                            <p:fltVal val="0"/>
                                          </p:val>
                                        </p:tav>
                                        <p:tav tm="100000">
                                          <p:val>
                                            <p:strVal val="#ppt_h"/>
                                          </p:val>
                                        </p:tav>
                                      </p:tavLst>
                                    </p:anim>
                                    <p:animEffect transition="in" filter="fade">
                                      <p:cBhvr>
                                        <p:cTn id="9" dur="1000"/>
                                        <p:tgtEl>
                                          <p:spTgt spid="19"/>
                                        </p:tgtEl>
                                      </p:cBhvr>
                                    </p:animEffect>
                                  </p:childTnLst>
                                </p:cTn>
                              </p:par>
                              <p:par>
                                <p:cTn id="10" presetID="53" presetClass="entr" presetSubtype="16" fill="hold" grpId="0" nodeType="withEffect">
                                  <p:stCondLst>
                                    <p:cond delay="20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Effect transition="in" filter="fade">
                                      <p:cBhvr>
                                        <p:cTn id="14" dur="1000"/>
                                        <p:tgtEl>
                                          <p:spTgt spid="11"/>
                                        </p:tgtEl>
                                      </p:cBhvr>
                                    </p:animEffect>
                                  </p:childTnLst>
                                </p:cTn>
                              </p:par>
                              <p:par>
                                <p:cTn id="15" presetID="53" presetClass="entr" presetSubtype="16" fill="hold" grpId="0" nodeType="withEffect">
                                  <p:stCondLst>
                                    <p:cond delay="1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1000" fill="hold"/>
                                        <p:tgtEl>
                                          <p:spTgt spid="12"/>
                                        </p:tgtEl>
                                        <p:attrNameLst>
                                          <p:attrName>ppt_w</p:attrName>
                                        </p:attrNameLst>
                                      </p:cBhvr>
                                      <p:tavLst>
                                        <p:tav tm="0">
                                          <p:val>
                                            <p:fltVal val="0"/>
                                          </p:val>
                                        </p:tav>
                                        <p:tav tm="100000">
                                          <p:val>
                                            <p:strVal val="#ppt_w"/>
                                          </p:val>
                                        </p:tav>
                                      </p:tavLst>
                                    </p:anim>
                                    <p:anim calcmode="lin" valueType="num">
                                      <p:cBhvr>
                                        <p:cTn id="18" dur="1000" fill="hold"/>
                                        <p:tgtEl>
                                          <p:spTgt spid="12"/>
                                        </p:tgtEl>
                                        <p:attrNameLst>
                                          <p:attrName>ppt_h</p:attrName>
                                        </p:attrNameLst>
                                      </p:cBhvr>
                                      <p:tavLst>
                                        <p:tav tm="0">
                                          <p:val>
                                            <p:fltVal val="0"/>
                                          </p:val>
                                        </p:tav>
                                        <p:tav tm="100000">
                                          <p:val>
                                            <p:strVal val="#ppt_h"/>
                                          </p:val>
                                        </p:tav>
                                      </p:tavLst>
                                    </p:anim>
                                    <p:animEffect transition="in" filter="fade">
                                      <p:cBhvr>
                                        <p:cTn id="19" dur="1000"/>
                                        <p:tgtEl>
                                          <p:spTgt spid="12"/>
                                        </p:tgtEl>
                                      </p:cBhvr>
                                    </p:animEffect>
                                  </p:childTnLst>
                                </p:cTn>
                              </p:par>
                              <p:par>
                                <p:cTn id="20" presetID="53" presetClass="entr" presetSubtype="16" fill="hold" grpId="0" nodeType="withEffect">
                                  <p:stCondLst>
                                    <p:cond delay="100"/>
                                  </p:stCondLst>
                                  <p:childTnLst>
                                    <p:set>
                                      <p:cBhvr>
                                        <p:cTn id="21" dur="1" fill="hold">
                                          <p:stCondLst>
                                            <p:cond delay="0"/>
                                          </p:stCondLst>
                                        </p:cTn>
                                        <p:tgtEl>
                                          <p:spTgt spid="13"/>
                                        </p:tgtEl>
                                        <p:attrNameLst>
                                          <p:attrName>style.visibility</p:attrName>
                                        </p:attrNameLst>
                                      </p:cBhvr>
                                      <p:to>
                                        <p:strVal val="visible"/>
                                      </p:to>
                                    </p:set>
                                    <p:anim calcmode="lin" valueType="num">
                                      <p:cBhvr>
                                        <p:cTn id="22" dur="1000" fill="hold"/>
                                        <p:tgtEl>
                                          <p:spTgt spid="13"/>
                                        </p:tgtEl>
                                        <p:attrNameLst>
                                          <p:attrName>ppt_w</p:attrName>
                                        </p:attrNameLst>
                                      </p:cBhvr>
                                      <p:tavLst>
                                        <p:tav tm="0">
                                          <p:val>
                                            <p:fltVal val="0"/>
                                          </p:val>
                                        </p:tav>
                                        <p:tav tm="100000">
                                          <p:val>
                                            <p:strVal val="#ppt_w"/>
                                          </p:val>
                                        </p:tav>
                                      </p:tavLst>
                                    </p:anim>
                                    <p:anim calcmode="lin" valueType="num">
                                      <p:cBhvr>
                                        <p:cTn id="23" dur="1000" fill="hold"/>
                                        <p:tgtEl>
                                          <p:spTgt spid="13"/>
                                        </p:tgtEl>
                                        <p:attrNameLst>
                                          <p:attrName>ppt_h</p:attrName>
                                        </p:attrNameLst>
                                      </p:cBhvr>
                                      <p:tavLst>
                                        <p:tav tm="0">
                                          <p:val>
                                            <p:fltVal val="0"/>
                                          </p:val>
                                        </p:tav>
                                        <p:tav tm="100000">
                                          <p:val>
                                            <p:strVal val="#ppt_h"/>
                                          </p:val>
                                        </p:tav>
                                      </p:tavLst>
                                    </p:anim>
                                    <p:animEffect transition="in" filter="fade">
                                      <p:cBhvr>
                                        <p:cTn id="24" dur="1000"/>
                                        <p:tgtEl>
                                          <p:spTgt spid="13"/>
                                        </p:tgtEl>
                                      </p:cBhvr>
                                    </p:animEffect>
                                  </p:childTnLst>
                                </p:cTn>
                              </p:par>
                              <p:par>
                                <p:cTn id="25" presetID="53" presetClass="entr" presetSubtype="16" fill="hold" grpId="0" nodeType="withEffect">
                                  <p:stCondLst>
                                    <p:cond delay="300"/>
                                  </p:stCondLst>
                                  <p:childTnLst>
                                    <p:set>
                                      <p:cBhvr>
                                        <p:cTn id="26" dur="1" fill="hold">
                                          <p:stCondLst>
                                            <p:cond delay="0"/>
                                          </p:stCondLst>
                                        </p:cTn>
                                        <p:tgtEl>
                                          <p:spTgt spid="14"/>
                                        </p:tgtEl>
                                        <p:attrNameLst>
                                          <p:attrName>style.visibility</p:attrName>
                                        </p:attrNameLst>
                                      </p:cBhvr>
                                      <p:to>
                                        <p:strVal val="visible"/>
                                      </p:to>
                                    </p:set>
                                    <p:anim calcmode="lin" valueType="num">
                                      <p:cBhvr>
                                        <p:cTn id="27" dur="1000" fill="hold"/>
                                        <p:tgtEl>
                                          <p:spTgt spid="14"/>
                                        </p:tgtEl>
                                        <p:attrNameLst>
                                          <p:attrName>ppt_w</p:attrName>
                                        </p:attrNameLst>
                                      </p:cBhvr>
                                      <p:tavLst>
                                        <p:tav tm="0">
                                          <p:val>
                                            <p:fltVal val="0"/>
                                          </p:val>
                                        </p:tav>
                                        <p:tav tm="100000">
                                          <p:val>
                                            <p:strVal val="#ppt_w"/>
                                          </p:val>
                                        </p:tav>
                                      </p:tavLst>
                                    </p:anim>
                                    <p:anim calcmode="lin" valueType="num">
                                      <p:cBhvr>
                                        <p:cTn id="28" dur="1000" fill="hold"/>
                                        <p:tgtEl>
                                          <p:spTgt spid="14"/>
                                        </p:tgtEl>
                                        <p:attrNameLst>
                                          <p:attrName>ppt_h</p:attrName>
                                        </p:attrNameLst>
                                      </p:cBhvr>
                                      <p:tavLst>
                                        <p:tav tm="0">
                                          <p:val>
                                            <p:fltVal val="0"/>
                                          </p:val>
                                        </p:tav>
                                        <p:tav tm="100000">
                                          <p:val>
                                            <p:strVal val="#ppt_h"/>
                                          </p:val>
                                        </p:tav>
                                      </p:tavLst>
                                    </p:anim>
                                    <p:animEffect transition="in" filter="fade">
                                      <p:cBhvr>
                                        <p:cTn id="29" dur="1000"/>
                                        <p:tgtEl>
                                          <p:spTgt spid="14"/>
                                        </p:tgtEl>
                                      </p:cBhvr>
                                    </p:animEffect>
                                  </p:childTnLst>
                                </p:cTn>
                              </p:par>
                              <p:par>
                                <p:cTn id="30" presetID="53" presetClass="entr" presetSubtype="16" fill="hold" grpId="0" nodeType="withEffect">
                                  <p:stCondLst>
                                    <p:cond delay="100"/>
                                  </p:stCondLst>
                                  <p:childTnLst>
                                    <p:set>
                                      <p:cBhvr>
                                        <p:cTn id="31" dur="1" fill="hold">
                                          <p:stCondLst>
                                            <p:cond delay="0"/>
                                          </p:stCondLst>
                                        </p:cTn>
                                        <p:tgtEl>
                                          <p:spTgt spid="15"/>
                                        </p:tgtEl>
                                        <p:attrNameLst>
                                          <p:attrName>style.visibility</p:attrName>
                                        </p:attrNameLst>
                                      </p:cBhvr>
                                      <p:to>
                                        <p:strVal val="visible"/>
                                      </p:to>
                                    </p:set>
                                    <p:anim calcmode="lin" valueType="num">
                                      <p:cBhvr>
                                        <p:cTn id="32" dur="1000" fill="hold"/>
                                        <p:tgtEl>
                                          <p:spTgt spid="15"/>
                                        </p:tgtEl>
                                        <p:attrNameLst>
                                          <p:attrName>ppt_w</p:attrName>
                                        </p:attrNameLst>
                                      </p:cBhvr>
                                      <p:tavLst>
                                        <p:tav tm="0">
                                          <p:val>
                                            <p:fltVal val="0"/>
                                          </p:val>
                                        </p:tav>
                                        <p:tav tm="100000">
                                          <p:val>
                                            <p:strVal val="#ppt_w"/>
                                          </p:val>
                                        </p:tav>
                                      </p:tavLst>
                                    </p:anim>
                                    <p:anim calcmode="lin" valueType="num">
                                      <p:cBhvr>
                                        <p:cTn id="33" dur="1000" fill="hold"/>
                                        <p:tgtEl>
                                          <p:spTgt spid="15"/>
                                        </p:tgtEl>
                                        <p:attrNameLst>
                                          <p:attrName>ppt_h</p:attrName>
                                        </p:attrNameLst>
                                      </p:cBhvr>
                                      <p:tavLst>
                                        <p:tav tm="0">
                                          <p:val>
                                            <p:fltVal val="0"/>
                                          </p:val>
                                        </p:tav>
                                        <p:tav tm="100000">
                                          <p:val>
                                            <p:strVal val="#ppt_h"/>
                                          </p:val>
                                        </p:tav>
                                      </p:tavLst>
                                    </p:anim>
                                    <p:animEffect transition="in" filter="fade">
                                      <p:cBhvr>
                                        <p:cTn id="34" dur="1000"/>
                                        <p:tgtEl>
                                          <p:spTgt spid="15"/>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1000" fill="hold"/>
                                        <p:tgtEl>
                                          <p:spTgt spid="16"/>
                                        </p:tgtEl>
                                        <p:attrNameLst>
                                          <p:attrName>ppt_w</p:attrName>
                                        </p:attrNameLst>
                                      </p:cBhvr>
                                      <p:tavLst>
                                        <p:tav tm="0">
                                          <p:val>
                                            <p:fltVal val="0"/>
                                          </p:val>
                                        </p:tav>
                                        <p:tav tm="100000">
                                          <p:val>
                                            <p:strVal val="#ppt_w"/>
                                          </p:val>
                                        </p:tav>
                                      </p:tavLst>
                                    </p:anim>
                                    <p:anim calcmode="lin" valueType="num">
                                      <p:cBhvr>
                                        <p:cTn id="38" dur="1000" fill="hold"/>
                                        <p:tgtEl>
                                          <p:spTgt spid="16"/>
                                        </p:tgtEl>
                                        <p:attrNameLst>
                                          <p:attrName>ppt_h</p:attrName>
                                        </p:attrNameLst>
                                      </p:cBhvr>
                                      <p:tavLst>
                                        <p:tav tm="0">
                                          <p:val>
                                            <p:fltVal val="0"/>
                                          </p:val>
                                        </p:tav>
                                        <p:tav tm="100000">
                                          <p:val>
                                            <p:strVal val="#ppt_h"/>
                                          </p:val>
                                        </p:tav>
                                      </p:tavLst>
                                    </p:anim>
                                    <p:animEffect transition="in" filter="fade">
                                      <p:cBhvr>
                                        <p:cTn id="39" dur="1000"/>
                                        <p:tgtEl>
                                          <p:spTgt spid="16"/>
                                        </p:tgtEl>
                                      </p:cBhvr>
                                    </p:animEffect>
                                  </p:childTnLst>
                                </p:cTn>
                              </p:par>
                              <p:par>
                                <p:cTn id="40" presetID="53" presetClass="entr" presetSubtype="16" fill="hold" grpId="0" nodeType="withEffect">
                                  <p:stCondLst>
                                    <p:cond delay="200"/>
                                  </p:stCondLst>
                                  <p:childTnLst>
                                    <p:set>
                                      <p:cBhvr>
                                        <p:cTn id="41" dur="1" fill="hold">
                                          <p:stCondLst>
                                            <p:cond delay="0"/>
                                          </p:stCondLst>
                                        </p:cTn>
                                        <p:tgtEl>
                                          <p:spTgt spid="17"/>
                                        </p:tgtEl>
                                        <p:attrNameLst>
                                          <p:attrName>style.visibility</p:attrName>
                                        </p:attrNameLst>
                                      </p:cBhvr>
                                      <p:to>
                                        <p:strVal val="visible"/>
                                      </p:to>
                                    </p:set>
                                    <p:anim calcmode="lin" valueType="num">
                                      <p:cBhvr>
                                        <p:cTn id="42" dur="1000" fill="hold"/>
                                        <p:tgtEl>
                                          <p:spTgt spid="17"/>
                                        </p:tgtEl>
                                        <p:attrNameLst>
                                          <p:attrName>ppt_w</p:attrName>
                                        </p:attrNameLst>
                                      </p:cBhvr>
                                      <p:tavLst>
                                        <p:tav tm="0">
                                          <p:val>
                                            <p:fltVal val="0"/>
                                          </p:val>
                                        </p:tav>
                                        <p:tav tm="100000">
                                          <p:val>
                                            <p:strVal val="#ppt_w"/>
                                          </p:val>
                                        </p:tav>
                                      </p:tavLst>
                                    </p:anim>
                                    <p:anim calcmode="lin" valueType="num">
                                      <p:cBhvr>
                                        <p:cTn id="43" dur="1000" fill="hold"/>
                                        <p:tgtEl>
                                          <p:spTgt spid="17"/>
                                        </p:tgtEl>
                                        <p:attrNameLst>
                                          <p:attrName>ppt_h</p:attrName>
                                        </p:attrNameLst>
                                      </p:cBhvr>
                                      <p:tavLst>
                                        <p:tav tm="0">
                                          <p:val>
                                            <p:fltVal val="0"/>
                                          </p:val>
                                        </p:tav>
                                        <p:tav tm="100000">
                                          <p:val>
                                            <p:strVal val="#ppt_h"/>
                                          </p:val>
                                        </p:tav>
                                      </p:tavLst>
                                    </p:anim>
                                    <p:animEffect transition="in" filter="fade">
                                      <p:cBhvr>
                                        <p:cTn id="44" dur="1000"/>
                                        <p:tgtEl>
                                          <p:spTgt spid="17"/>
                                        </p:tgtEl>
                                      </p:cBhvr>
                                    </p:animEffect>
                                  </p:childTnLst>
                                </p:cTn>
                              </p:par>
                              <p:par>
                                <p:cTn id="45" presetID="53" presetClass="entr" presetSubtype="16" fill="hold" grpId="0" nodeType="withEffect">
                                  <p:stCondLst>
                                    <p:cond delay="300"/>
                                  </p:stCondLst>
                                  <p:childTnLst>
                                    <p:set>
                                      <p:cBhvr>
                                        <p:cTn id="46" dur="1" fill="hold">
                                          <p:stCondLst>
                                            <p:cond delay="0"/>
                                          </p:stCondLst>
                                        </p:cTn>
                                        <p:tgtEl>
                                          <p:spTgt spid="18"/>
                                        </p:tgtEl>
                                        <p:attrNameLst>
                                          <p:attrName>style.visibility</p:attrName>
                                        </p:attrNameLst>
                                      </p:cBhvr>
                                      <p:to>
                                        <p:strVal val="visible"/>
                                      </p:to>
                                    </p:set>
                                    <p:anim calcmode="lin" valueType="num">
                                      <p:cBhvr>
                                        <p:cTn id="47" dur="1000" fill="hold"/>
                                        <p:tgtEl>
                                          <p:spTgt spid="18"/>
                                        </p:tgtEl>
                                        <p:attrNameLst>
                                          <p:attrName>ppt_w</p:attrName>
                                        </p:attrNameLst>
                                      </p:cBhvr>
                                      <p:tavLst>
                                        <p:tav tm="0">
                                          <p:val>
                                            <p:fltVal val="0"/>
                                          </p:val>
                                        </p:tav>
                                        <p:tav tm="100000">
                                          <p:val>
                                            <p:strVal val="#ppt_w"/>
                                          </p:val>
                                        </p:tav>
                                      </p:tavLst>
                                    </p:anim>
                                    <p:anim calcmode="lin" valueType="num">
                                      <p:cBhvr>
                                        <p:cTn id="48" dur="1000" fill="hold"/>
                                        <p:tgtEl>
                                          <p:spTgt spid="18"/>
                                        </p:tgtEl>
                                        <p:attrNameLst>
                                          <p:attrName>ppt_h</p:attrName>
                                        </p:attrNameLst>
                                      </p:cBhvr>
                                      <p:tavLst>
                                        <p:tav tm="0">
                                          <p:val>
                                            <p:fltVal val="0"/>
                                          </p:val>
                                        </p:tav>
                                        <p:tav tm="100000">
                                          <p:val>
                                            <p:strVal val="#ppt_h"/>
                                          </p:val>
                                        </p:tav>
                                      </p:tavLst>
                                    </p:anim>
                                    <p:animEffect transition="in" filter="fade">
                                      <p:cBhvr>
                                        <p:cTn id="49" dur="1000"/>
                                        <p:tgtEl>
                                          <p:spTgt spid="18"/>
                                        </p:tgtEl>
                                      </p:cBhvr>
                                    </p:animEffect>
                                  </p:childTnLst>
                                </p:cTn>
                              </p:par>
                              <p:par>
                                <p:cTn id="50" presetID="53" presetClass="entr" presetSubtype="16" fill="hold" grpId="0" nodeType="withEffect">
                                  <p:stCondLst>
                                    <p:cond delay="100"/>
                                  </p:stCondLst>
                                  <p:childTnLst>
                                    <p:set>
                                      <p:cBhvr>
                                        <p:cTn id="51" dur="1" fill="hold">
                                          <p:stCondLst>
                                            <p:cond delay="0"/>
                                          </p:stCondLst>
                                        </p:cTn>
                                        <p:tgtEl>
                                          <p:spTgt spid="20"/>
                                        </p:tgtEl>
                                        <p:attrNameLst>
                                          <p:attrName>style.visibility</p:attrName>
                                        </p:attrNameLst>
                                      </p:cBhvr>
                                      <p:to>
                                        <p:strVal val="visible"/>
                                      </p:to>
                                    </p:set>
                                    <p:anim calcmode="lin" valueType="num">
                                      <p:cBhvr>
                                        <p:cTn id="52" dur="1000" fill="hold"/>
                                        <p:tgtEl>
                                          <p:spTgt spid="20"/>
                                        </p:tgtEl>
                                        <p:attrNameLst>
                                          <p:attrName>ppt_w</p:attrName>
                                        </p:attrNameLst>
                                      </p:cBhvr>
                                      <p:tavLst>
                                        <p:tav tm="0">
                                          <p:val>
                                            <p:fltVal val="0"/>
                                          </p:val>
                                        </p:tav>
                                        <p:tav tm="100000">
                                          <p:val>
                                            <p:strVal val="#ppt_w"/>
                                          </p:val>
                                        </p:tav>
                                      </p:tavLst>
                                    </p:anim>
                                    <p:anim calcmode="lin" valueType="num">
                                      <p:cBhvr>
                                        <p:cTn id="53" dur="1000" fill="hold"/>
                                        <p:tgtEl>
                                          <p:spTgt spid="20"/>
                                        </p:tgtEl>
                                        <p:attrNameLst>
                                          <p:attrName>ppt_h</p:attrName>
                                        </p:attrNameLst>
                                      </p:cBhvr>
                                      <p:tavLst>
                                        <p:tav tm="0">
                                          <p:val>
                                            <p:fltVal val="0"/>
                                          </p:val>
                                        </p:tav>
                                        <p:tav tm="100000">
                                          <p:val>
                                            <p:strVal val="#ppt_h"/>
                                          </p:val>
                                        </p:tav>
                                      </p:tavLst>
                                    </p:anim>
                                    <p:animEffect transition="in" filter="fade">
                                      <p:cBhvr>
                                        <p:cTn id="54" dur="1000"/>
                                        <p:tgtEl>
                                          <p:spTgt spid="20"/>
                                        </p:tgtEl>
                                      </p:cBhvr>
                                    </p:animEffect>
                                  </p:childTnLst>
                                </p:cTn>
                              </p:par>
                              <p:par>
                                <p:cTn id="55" presetID="53" presetClass="entr" presetSubtype="16" fill="hold" grpId="0" nodeType="withEffect">
                                  <p:stCondLst>
                                    <p:cond delay="200"/>
                                  </p:stCondLst>
                                  <p:childTnLst>
                                    <p:set>
                                      <p:cBhvr>
                                        <p:cTn id="56" dur="1" fill="hold">
                                          <p:stCondLst>
                                            <p:cond delay="0"/>
                                          </p:stCondLst>
                                        </p:cTn>
                                        <p:tgtEl>
                                          <p:spTgt spid="21"/>
                                        </p:tgtEl>
                                        <p:attrNameLst>
                                          <p:attrName>style.visibility</p:attrName>
                                        </p:attrNameLst>
                                      </p:cBhvr>
                                      <p:to>
                                        <p:strVal val="visible"/>
                                      </p:to>
                                    </p:set>
                                    <p:anim calcmode="lin" valueType="num">
                                      <p:cBhvr>
                                        <p:cTn id="57" dur="1000" fill="hold"/>
                                        <p:tgtEl>
                                          <p:spTgt spid="21"/>
                                        </p:tgtEl>
                                        <p:attrNameLst>
                                          <p:attrName>ppt_w</p:attrName>
                                        </p:attrNameLst>
                                      </p:cBhvr>
                                      <p:tavLst>
                                        <p:tav tm="0">
                                          <p:val>
                                            <p:fltVal val="0"/>
                                          </p:val>
                                        </p:tav>
                                        <p:tav tm="100000">
                                          <p:val>
                                            <p:strVal val="#ppt_w"/>
                                          </p:val>
                                        </p:tav>
                                      </p:tavLst>
                                    </p:anim>
                                    <p:anim calcmode="lin" valueType="num">
                                      <p:cBhvr>
                                        <p:cTn id="58" dur="1000" fill="hold"/>
                                        <p:tgtEl>
                                          <p:spTgt spid="21"/>
                                        </p:tgtEl>
                                        <p:attrNameLst>
                                          <p:attrName>ppt_h</p:attrName>
                                        </p:attrNameLst>
                                      </p:cBhvr>
                                      <p:tavLst>
                                        <p:tav tm="0">
                                          <p:val>
                                            <p:fltVal val="0"/>
                                          </p:val>
                                        </p:tav>
                                        <p:tav tm="100000">
                                          <p:val>
                                            <p:strVal val="#ppt_h"/>
                                          </p:val>
                                        </p:tav>
                                      </p:tavLst>
                                    </p:anim>
                                    <p:animEffect transition="in" filter="fade">
                                      <p:cBhvr>
                                        <p:cTn id="59" dur="1000"/>
                                        <p:tgtEl>
                                          <p:spTgt spid="21"/>
                                        </p:tgtEl>
                                      </p:cBhvr>
                                    </p:animEffect>
                                  </p:childTnLst>
                                </p:cTn>
                              </p:par>
                              <p:par>
                                <p:cTn id="60" presetID="53" presetClass="entr" presetSubtype="16" fill="hold" grpId="0" nodeType="withEffect">
                                  <p:stCondLst>
                                    <p:cond delay="300"/>
                                  </p:stCondLst>
                                  <p:childTnLst>
                                    <p:set>
                                      <p:cBhvr>
                                        <p:cTn id="61" dur="1" fill="hold">
                                          <p:stCondLst>
                                            <p:cond delay="0"/>
                                          </p:stCondLst>
                                        </p:cTn>
                                        <p:tgtEl>
                                          <p:spTgt spid="22"/>
                                        </p:tgtEl>
                                        <p:attrNameLst>
                                          <p:attrName>style.visibility</p:attrName>
                                        </p:attrNameLst>
                                      </p:cBhvr>
                                      <p:to>
                                        <p:strVal val="visible"/>
                                      </p:to>
                                    </p:set>
                                    <p:anim calcmode="lin" valueType="num">
                                      <p:cBhvr>
                                        <p:cTn id="62" dur="1000" fill="hold"/>
                                        <p:tgtEl>
                                          <p:spTgt spid="22"/>
                                        </p:tgtEl>
                                        <p:attrNameLst>
                                          <p:attrName>ppt_w</p:attrName>
                                        </p:attrNameLst>
                                      </p:cBhvr>
                                      <p:tavLst>
                                        <p:tav tm="0">
                                          <p:val>
                                            <p:fltVal val="0"/>
                                          </p:val>
                                        </p:tav>
                                        <p:tav tm="100000">
                                          <p:val>
                                            <p:strVal val="#ppt_w"/>
                                          </p:val>
                                        </p:tav>
                                      </p:tavLst>
                                    </p:anim>
                                    <p:anim calcmode="lin" valueType="num">
                                      <p:cBhvr>
                                        <p:cTn id="63" dur="1000" fill="hold"/>
                                        <p:tgtEl>
                                          <p:spTgt spid="22"/>
                                        </p:tgtEl>
                                        <p:attrNameLst>
                                          <p:attrName>ppt_h</p:attrName>
                                        </p:attrNameLst>
                                      </p:cBhvr>
                                      <p:tavLst>
                                        <p:tav tm="0">
                                          <p:val>
                                            <p:fltVal val="0"/>
                                          </p:val>
                                        </p:tav>
                                        <p:tav tm="100000">
                                          <p:val>
                                            <p:strVal val="#ppt_h"/>
                                          </p:val>
                                        </p:tav>
                                      </p:tavLst>
                                    </p:anim>
                                    <p:animEffect transition="in" filter="fade">
                                      <p:cBhvr>
                                        <p:cTn id="64" dur="1000"/>
                                        <p:tgtEl>
                                          <p:spTgt spid="22"/>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p:cTn id="67" dur="1000" fill="hold"/>
                                        <p:tgtEl>
                                          <p:spTgt spid="23"/>
                                        </p:tgtEl>
                                        <p:attrNameLst>
                                          <p:attrName>ppt_w</p:attrName>
                                        </p:attrNameLst>
                                      </p:cBhvr>
                                      <p:tavLst>
                                        <p:tav tm="0">
                                          <p:val>
                                            <p:fltVal val="0"/>
                                          </p:val>
                                        </p:tav>
                                        <p:tav tm="100000">
                                          <p:val>
                                            <p:strVal val="#ppt_w"/>
                                          </p:val>
                                        </p:tav>
                                      </p:tavLst>
                                    </p:anim>
                                    <p:anim calcmode="lin" valueType="num">
                                      <p:cBhvr>
                                        <p:cTn id="68" dur="1000" fill="hold"/>
                                        <p:tgtEl>
                                          <p:spTgt spid="23"/>
                                        </p:tgtEl>
                                        <p:attrNameLst>
                                          <p:attrName>ppt_h</p:attrName>
                                        </p:attrNameLst>
                                      </p:cBhvr>
                                      <p:tavLst>
                                        <p:tav tm="0">
                                          <p:val>
                                            <p:fltVal val="0"/>
                                          </p:val>
                                        </p:tav>
                                        <p:tav tm="100000">
                                          <p:val>
                                            <p:strVal val="#ppt_h"/>
                                          </p:val>
                                        </p:tav>
                                      </p:tavLst>
                                    </p:anim>
                                    <p:animEffect transition="in" filter="fade">
                                      <p:cBhvr>
                                        <p:cTn id="69" dur="1000"/>
                                        <p:tgtEl>
                                          <p:spTgt spid="23"/>
                                        </p:tgtEl>
                                      </p:cBhvr>
                                    </p:animEffect>
                                  </p:childTnLst>
                                </p:cTn>
                              </p:par>
                              <p:par>
                                <p:cTn id="70" presetID="53" presetClass="entr" presetSubtype="16" fill="hold" grpId="0" nodeType="withEffect">
                                  <p:stCondLst>
                                    <p:cond delay="400"/>
                                  </p:stCondLst>
                                  <p:childTnLst>
                                    <p:set>
                                      <p:cBhvr>
                                        <p:cTn id="71" dur="1" fill="hold">
                                          <p:stCondLst>
                                            <p:cond delay="0"/>
                                          </p:stCondLst>
                                        </p:cTn>
                                        <p:tgtEl>
                                          <p:spTgt spid="24"/>
                                        </p:tgtEl>
                                        <p:attrNameLst>
                                          <p:attrName>style.visibility</p:attrName>
                                        </p:attrNameLst>
                                      </p:cBhvr>
                                      <p:to>
                                        <p:strVal val="visible"/>
                                      </p:to>
                                    </p:set>
                                    <p:anim calcmode="lin" valueType="num">
                                      <p:cBhvr>
                                        <p:cTn id="72" dur="1000" fill="hold"/>
                                        <p:tgtEl>
                                          <p:spTgt spid="24"/>
                                        </p:tgtEl>
                                        <p:attrNameLst>
                                          <p:attrName>ppt_w</p:attrName>
                                        </p:attrNameLst>
                                      </p:cBhvr>
                                      <p:tavLst>
                                        <p:tav tm="0">
                                          <p:val>
                                            <p:fltVal val="0"/>
                                          </p:val>
                                        </p:tav>
                                        <p:tav tm="100000">
                                          <p:val>
                                            <p:strVal val="#ppt_w"/>
                                          </p:val>
                                        </p:tav>
                                      </p:tavLst>
                                    </p:anim>
                                    <p:anim calcmode="lin" valueType="num">
                                      <p:cBhvr>
                                        <p:cTn id="73" dur="1000" fill="hold"/>
                                        <p:tgtEl>
                                          <p:spTgt spid="24"/>
                                        </p:tgtEl>
                                        <p:attrNameLst>
                                          <p:attrName>ppt_h</p:attrName>
                                        </p:attrNameLst>
                                      </p:cBhvr>
                                      <p:tavLst>
                                        <p:tav tm="0">
                                          <p:val>
                                            <p:fltVal val="0"/>
                                          </p:val>
                                        </p:tav>
                                        <p:tav tm="100000">
                                          <p:val>
                                            <p:strVal val="#ppt_h"/>
                                          </p:val>
                                        </p:tav>
                                      </p:tavLst>
                                    </p:anim>
                                    <p:animEffect transition="in" filter="fade">
                                      <p:cBhvr>
                                        <p:cTn id="74" dur="1000"/>
                                        <p:tgtEl>
                                          <p:spTgt spid="24"/>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p:cTn id="77" dur="1000" fill="hold"/>
                                        <p:tgtEl>
                                          <p:spTgt spid="25"/>
                                        </p:tgtEl>
                                        <p:attrNameLst>
                                          <p:attrName>ppt_w</p:attrName>
                                        </p:attrNameLst>
                                      </p:cBhvr>
                                      <p:tavLst>
                                        <p:tav tm="0">
                                          <p:val>
                                            <p:fltVal val="0"/>
                                          </p:val>
                                        </p:tav>
                                        <p:tav tm="100000">
                                          <p:val>
                                            <p:strVal val="#ppt_w"/>
                                          </p:val>
                                        </p:tav>
                                      </p:tavLst>
                                    </p:anim>
                                    <p:anim calcmode="lin" valueType="num">
                                      <p:cBhvr>
                                        <p:cTn id="78" dur="1000" fill="hold"/>
                                        <p:tgtEl>
                                          <p:spTgt spid="25"/>
                                        </p:tgtEl>
                                        <p:attrNameLst>
                                          <p:attrName>ppt_h</p:attrName>
                                        </p:attrNameLst>
                                      </p:cBhvr>
                                      <p:tavLst>
                                        <p:tav tm="0">
                                          <p:val>
                                            <p:fltVal val="0"/>
                                          </p:val>
                                        </p:tav>
                                        <p:tav tm="100000">
                                          <p:val>
                                            <p:strVal val="#ppt_h"/>
                                          </p:val>
                                        </p:tav>
                                      </p:tavLst>
                                    </p:anim>
                                    <p:animEffect transition="in" filter="fade">
                                      <p:cBhvr>
                                        <p:cTn id="79" dur="1000"/>
                                        <p:tgtEl>
                                          <p:spTgt spid="25"/>
                                        </p:tgtEl>
                                      </p:cBhvr>
                                    </p:animEffect>
                                  </p:childTnLst>
                                </p:cTn>
                              </p:par>
                              <p:par>
                                <p:cTn id="80" presetID="53" presetClass="entr" presetSubtype="16" fill="hold" grpId="0" nodeType="withEffect">
                                  <p:stCondLst>
                                    <p:cond delay="100"/>
                                  </p:stCondLst>
                                  <p:childTnLst>
                                    <p:set>
                                      <p:cBhvr>
                                        <p:cTn id="81" dur="1" fill="hold">
                                          <p:stCondLst>
                                            <p:cond delay="0"/>
                                          </p:stCondLst>
                                        </p:cTn>
                                        <p:tgtEl>
                                          <p:spTgt spid="26"/>
                                        </p:tgtEl>
                                        <p:attrNameLst>
                                          <p:attrName>style.visibility</p:attrName>
                                        </p:attrNameLst>
                                      </p:cBhvr>
                                      <p:to>
                                        <p:strVal val="visible"/>
                                      </p:to>
                                    </p:set>
                                    <p:anim calcmode="lin" valueType="num">
                                      <p:cBhvr>
                                        <p:cTn id="82" dur="1000" fill="hold"/>
                                        <p:tgtEl>
                                          <p:spTgt spid="26"/>
                                        </p:tgtEl>
                                        <p:attrNameLst>
                                          <p:attrName>ppt_w</p:attrName>
                                        </p:attrNameLst>
                                      </p:cBhvr>
                                      <p:tavLst>
                                        <p:tav tm="0">
                                          <p:val>
                                            <p:fltVal val="0"/>
                                          </p:val>
                                        </p:tav>
                                        <p:tav tm="100000">
                                          <p:val>
                                            <p:strVal val="#ppt_w"/>
                                          </p:val>
                                        </p:tav>
                                      </p:tavLst>
                                    </p:anim>
                                    <p:anim calcmode="lin" valueType="num">
                                      <p:cBhvr>
                                        <p:cTn id="83" dur="1000" fill="hold"/>
                                        <p:tgtEl>
                                          <p:spTgt spid="26"/>
                                        </p:tgtEl>
                                        <p:attrNameLst>
                                          <p:attrName>ppt_h</p:attrName>
                                        </p:attrNameLst>
                                      </p:cBhvr>
                                      <p:tavLst>
                                        <p:tav tm="0">
                                          <p:val>
                                            <p:fltVal val="0"/>
                                          </p:val>
                                        </p:tav>
                                        <p:tav tm="100000">
                                          <p:val>
                                            <p:strVal val="#ppt_h"/>
                                          </p:val>
                                        </p:tav>
                                      </p:tavLst>
                                    </p:anim>
                                    <p:animEffect transition="in" filter="fade">
                                      <p:cBhvr>
                                        <p:cTn id="84" dur="1000"/>
                                        <p:tgtEl>
                                          <p:spTgt spid="26"/>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7"/>
                                        </p:tgtEl>
                                        <p:attrNameLst>
                                          <p:attrName>style.visibility</p:attrName>
                                        </p:attrNameLst>
                                      </p:cBhvr>
                                      <p:to>
                                        <p:strVal val="visible"/>
                                      </p:to>
                                    </p:set>
                                    <p:anim calcmode="lin" valueType="num">
                                      <p:cBhvr>
                                        <p:cTn id="87" dur="1000" fill="hold"/>
                                        <p:tgtEl>
                                          <p:spTgt spid="27"/>
                                        </p:tgtEl>
                                        <p:attrNameLst>
                                          <p:attrName>ppt_w</p:attrName>
                                        </p:attrNameLst>
                                      </p:cBhvr>
                                      <p:tavLst>
                                        <p:tav tm="0">
                                          <p:val>
                                            <p:fltVal val="0"/>
                                          </p:val>
                                        </p:tav>
                                        <p:tav tm="100000">
                                          <p:val>
                                            <p:strVal val="#ppt_w"/>
                                          </p:val>
                                        </p:tav>
                                      </p:tavLst>
                                    </p:anim>
                                    <p:anim calcmode="lin" valueType="num">
                                      <p:cBhvr>
                                        <p:cTn id="88" dur="1000" fill="hold"/>
                                        <p:tgtEl>
                                          <p:spTgt spid="27"/>
                                        </p:tgtEl>
                                        <p:attrNameLst>
                                          <p:attrName>ppt_h</p:attrName>
                                        </p:attrNameLst>
                                      </p:cBhvr>
                                      <p:tavLst>
                                        <p:tav tm="0">
                                          <p:val>
                                            <p:fltVal val="0"/>
                                          </p:val>
                                        </p:tav>
                                        <p:tav tm="100000">
                                          <p:val>
                                            <p:strVal val="#ppt_h"/>
                                          </p:val>
                                        </p:tav>
                                      </p:tavLst>
                                    </p:anim>
                                    <p:animEffect transition="in" filter="fade">
                                      <p:cBhvr>
                                        <p:cTn id="89" dur="1000"/>
                                        <p:tgtEl>
                                          <p:spTgt spid="27"/>
                                        </p:tgtEl>
                                      </p:cBhvr>
                                    </p:animEffect>
                                  </p:childTnLst>
                                </p:cTn>
                              </p:par>
                              <p:par>
                                <p:cTn id="90" presetID="53" presetClass="entr" presetSubtype="16" fill="hold" grpId="0" nodeType="withEffect">
                                  <p:stCondLst>
                                    <p:cond delay="200"/>
                                  </p:stCondLst>
                                  <p:childTnLst>
                                    <p:set>
                                      <p:cBhvr>
                                        <p:cTn id="91" dur="1" fill="hold">
                                          <p:stCondLst>
                                            <p:cond delay="0"/>
                                          </p:stCondLst>
                                        </p:cTn>
                                        <p:tgtEl>
                                          <p:spTgt spid="28"/>
                                        </p:tgtEl>
                                        <p:attrNameLst>
                                          <p:attrName>style.visibility</p:attrName>
                                        </p:attrNameLst>
                                      </p:cBhvr>
                                      <p:to>
                                        <p:strVal val="visible"/>
                                      </p:to>
                                    </p:set>
                                    <p:anim calcmode="lin" valueType="num">
                                      <p:cBhvr>
                                        <p:cTn id="92" dur="1000" fill="hold"/>
                                        <p:tgtEl>
                                          <p:spTgt spid="28"/>
                                        </p:tgtEl>
                                        <p:attrNameLst>
                                          <p:attrName>ppt_w</p:attrName>
                                        </p:attrNameLst>
                                      </p:cBhvr>
                                      <p:tavLst>
                                        <p:tav tm="0">
                                          <p:val>
                                            <p:fltVal val="0"/>
                                          </p:val>
                                        </p:tav>
                                        <p:tav tm="100000">
                                          <p:val>
                                            <p:strVal val="#ppt_w"/>
                                          </p:val>
                                        </p:tav>
                                      </p:tavLst>
                                    </p:anim>
                                    <p:anim calcmode="lin" valueType="num">
                                      <p:cBhvr>
                                        <p:cTn id="93" dur="1000" fill="hold"/>
                                        <p:tgtEl>
                                          <p:spTgt spid="28"/>
                                        </p:tgtEl>
                                        <p:attrNameLst>
                                          <p:attrName>ppt_h</p:attrName>
                                        </p:attrNameLst>
                                      </p:cBhvr>
                                      <p:tavLst>
                                        <p:tav tm="0">
                                          <p:val>
                                            <p:fltVal val="0"/>
                                          </p:val>
                                        </p:tav>
                                        <p:tav tm="100000">
                                          <p:val>
                                            <p:strVal val="#ppt_h"/>
                                          </p:val>
                                        </p:tav>
                                      </p:tavLst>
                                    </p:anim>
                                    <p:animEffect transition="in" filter="fade">
                                      <p:cBhvr>
                                        <p:cTn id="94" dur="1000"/>
                                        <p:tgtEl>
                                          <p:spTgt spid="28"/>
                                        </p:tgtEl>
                                      </p:cBhvr>
                                    </p:animEffect>
                                  </p:childTnLst>
                                </p:cTn>
                              </p:par>
                            </p:childTnLst>
                          </p:cTn>
                        </p:par>
                        <p:par>
                          <p:cTn id="95" fill="hold">
                            <p:stCondLst>
                              <p:cond delay="1400"/>
                            </p:stCondLst>
                            <p:childTnLst>
                              <p:par>
                                <p:cTn id="96" presetID="56" presetClass="entr" presetSubtype="0" fill="hold" grpId="0" nodeType="afterEffect">
                                  <p:stCondLst>
                                    <p:cond delay="0"/>
                                  </p:stCondLst>
                                  <p:iterate type="lt">
                                    <p:tmPct val="10000"/>
                                  </p:iterate>
                                  <p:childTnLst>
                                    <p:set>
                                      <p:cBhvr>
                                        <p:cTn id="97" dur="1" fill="hold">
                                          <p:stCondLst>
                                            <p:cond delay="0"/>
                                          </p:stCondLst>
                                        </p:cTn>
                                        <p:tgtEl>
                                          <p:spTgt spid="41"/>
                                        </p:tgtEl>
                                        <p:attrNameLst>
                                          <p:attrName>style.visibility</p:attrName>
                                        </p:attrNameLst>
                                      </p:cBhvr>
                                      <p:to>
                                        <p:strVal val="visible"/>
                                      </p:to>
                                    </p:set>
                                    <p:anim by="(-#ppt_w*2)" calcmode="lin" valueType="num">
                                      <p:cBhvr rctx="PPT">
                                        <p:cTn id="98" dur="500" autoRev="1" fill="hold">
                                          <p:stCondLst>
                                            <p:cond delay="0"/>
                                          </p:stCondLst>
                                        </p:cTn>
                                        <p:tgtEl>
                                          <p:spTgt spid="41"/>
                                        </p:tgtEl>
                                        <p:attrNameLst>
                                          <p:attrName>ppt_w</p:attrName>
                                        </p:attrNameLst>
                                      </p:cBhvr>
                                    </p:anim>
                                    <p:anim by="(#ppt_w*0.50)" calcmode="lin" valueType="num">
                                      <p:cBhvr>
                                        <p:cTn id="99" dur="500" decel="50000" autoRev="1" fill="hold">
                                          <p:stCondLst>
                                            <p:cond delay="0"/>
                                          </p:stCondLst>
                                        </p:cTn>
                                        <p:tgtEl>
                                          <p:spTgt spid="41"/>
                                        </p:tgtEl>
                                        <p:attrNameLst>
                                          <p:attrName>ppt_x</p:attrName>
                                        </p:attrNameLst>
                                      </p:cBhvr>
                                    </p:anim>
                                    <p:anim from="(-#ppt_h/2)" to="(#ppt_y)" calcmode="lin" valueType="num">
                                      <p:cBhvr>
                                        <p:cTn id="100" dur="1000" fill="hold">
                                          <p:stCondLst>
                                            <p:cond delay="0"/>
                                          </p:stCondLst>
                                        </p:cTn>
                                        <p:tgtEl>
                                          <p:spTgt spid="41"/>
                                        </p:tgtEl>
                                        <p:attrNameLst>
                                          <p:attrName>ppt_y</p:attrName>
                                        </p:attrNameLst>
                                      </p:cBhvr>
                                    </p:anim>
                                    <p:animRot by="21600000">
                                      <p:cBhvr>
                                        <p:cTn id="101" dur="1000" fill="hold">
                                          <p:stCondLst>
                                            <p:cond delay="0"/>
                                          </p:stCondLst>
                                        </p:cTn>
                                        <p:tgtEl>
                                          <p:spTgt spid="41"/>
                                        </p:tgtEl>
                                        <p:attrNameLst>
                                          <p:attrName>r</p:attrName>
                                        </p:attrNameLst>
                                      </p:cBhvr>
                                    </p:animRot>
                                  </p:childTnLst>
                                </p:cTn>
                              </p:par>
                              <p:par>
                                <p:cTn id="102" presetID="22" presetClass="entr" presetSubtype="8" fill="hold" nodeType="withEffect">
                                  <p:stCondLst>
                                    <p:cond delay="250"/>
                                  </p:stCondLst>
                                  <p:childTnLst>
                                    <p:set>
                                      <p:cBhvr>
                                        <p:cTn id="103" dur="1" fill="hold">
                                          <p:stCondLst>
                                            <p:cond delay="0"/>
                                          </p:stCondLst>
                                        </p:cTn>
                                        <p:tgtEl>
                                          <p:spTgt spid="34"/>
                                        </p:tgtEl>
                                        <p:attrNameLst>
                                          <p:attrName>style.visibility</p:attrName>
                                        </p:attrNameLst>
                                      </p:cBhvr>
                                      <p:to>
                                        <p:strVal val="visible"/>
                                      </p:to>
                                    </p:set>
                                    <p:animEffect transition="in" filter="wipe(left)">
                                      <p:cBhvr>
                                        <p:cTn id="104"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1" grpId="0" animBg="1"/>
      <p:bldP spid="12" grpId="0" animBg="1"/>
      <p:bldP spid="13" grpId="0" animBg="1"/>
      <p:bldP spid="14" grpId="0" animBg="1"/>
      <p:bldP spid="15" grpId="0" animBg="1"/>
      <p:bldP spid="16" grpId="0" animBg="1"/>
      <p:bldP spid="17" grpId="0" animBg="1"/>
      <p:bldP spid="18" grpId="0" animBg="1"/>
      <p:bldP spid="20" grpId="0" animBg="1"/>
      <p:bldP spid="21" grpId="0" animBg="1"/>
      <p:bldP spid="22" grpId="0" animBg="1"/>
      <p:bldP spid="23" grpId="0" animBg="1"/>
      <p:bldP spid="24" grpId="0" animBg="1"/>
      <p:bldP spid="25" grpId="0" animBg="1"/>
      <p:bldP spid="26" grpId="0" animBg="1"/>
      <p:bldP spid="27" grpId="0" animBg="1"/>
      <p:bldP spid="28" grpId="0" animBg="1"/>
      <p:bldP spid="4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椭圆 52"/>
          <p:cNvSpPr/>
          <p:nvPr/>
        </p:nvSpPr>
        <p:spPr>
          <a:xfrm>
            <a:off x="4226580" y="2022264"/>
            <a:ext cx="1875836" cy="1875836"/>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837697" y="2326722"/>
            <a:ext cx="1875836" cy="1875836"/>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143260" y="2235444"/>
            <a:ext cx="1920268" cy="1920268"/>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b="1" dirty="0">
                <a:latin typeface="微软雅黑" panose="020B0503020204020204" pitchFamily="34" charset="-122"/>
                <a:ea typeface="微软雅黑" panose="020B0503020204020204" pitchFamily="34" charset="-122"/>
              </a:rPr>
              <a:t>谢</a:t>
            </a:r>
          </a:p>
        </p:txBody>
      </p:sp>
      <p:sp>
        <p:nvSpPr>
          <p:cNvPr id="19" name="椭圆 18"/>
          <p:cNvSpPr/>
          <p:nvPr/>
        </p:nvSpPr>
        <p:spPr>
          <a:xfrm>
            <a:off x="4608300" y="1470975"/>
            <a:ext cx="1920268" cy="1920268"/>
          </a:xfrm>
          <a:prstGeom prst="ellipse">
            <a:avLst/>
          </a:prstGeom>
          <a:solidFill>
            <a:srgbClr val="028985">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b="1" dirty="0">
                <a:latin typeface="微软雅黑" panose="020B0503020204020204" pitchFamily="34" charset="-122"/>
                <a:ea typeface="微软雅黑" panose="020B0503020204020204" pitchFamily="34" charset="-122"/>
              </a:rPr>
              <a:t>谢</a:t>
            </a:r>
          </a:p>
        </p:txBody>
      </p:sp>
      <p:sp>
        <p:nvSpPr>
          <p:cNvPr id="20" name="椭圆 19"/>
          <p:cNvSpPr/>
          <p:nvPr/>
        </p:nvSpPr>
        <p:spPr>
          <a:xfrm>
            <a:off x="5696111" y="2814248"/>
            <a:ext cx="1920268" cy="1920268"/>
          </a:xfrm>
          <a:prstGeom prst="ellipse">
            <a:avLst/>
          </a:prstGeom>
          <a:solidFill>
            <a:srgbClr val="E94E6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b="1" dirty="0">
                <a:latin typeface="微软雅黑" panose="020B0503020204020204" pitchFamily="34" charset="-122"/>
                <a:ea typeface="微软雅黑" panose="020B0503020204020204" pitchFamily="34" charset="-122"/>
              </a:rPr>
              <a:t>观</a:t>
            </a:r>
          </a:p>
        </p:txBody>
      </p:sp>
      <p:sp>
        <p:nvSpPr>
          <p:cNvPr id="21" name="椭圆 20"/>
          <p:cNvSpPr/>
          <p:nvPr/>
        </p:nvSpPr>
        <p:spPr>
          <a:xfrm>
            <a:off x="7082671" y="1939755"/>
            <a:ext cx="1920268" cy="1920268"/>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b="1" dirty="0">
                <a:latin typeface="微软雅黑" panose="020B0503020204020204" pitchFamily="34" charset="-122"/>
                <a:ea typeface="微软雅黑" panose="020B0503020204020204" pitchFamily="34" charset="-122"/>
              </a:rPr>
              <a:t>看</a:t>
            </a:r>
          </a:p>
        </p:txBody>
      </p:sp>
      <p:sp>
        <p:nvSpPr>
          <p:cNvPr id="22" name="椭圆 21"/>
          <p:cNvSpPr/>
          <p:nvPr/>
        </p:nvSpPr>
        <p:spPr>
          <a:xfrm>
            <a:off x="7302079" y="1368566"/>
            <a:ext cx="330428" cy="330428"/>
          </a:xfrm>
          <a:prstGeom prst="ellipse">
            <a:avLst/>
          </a:prstGeom>
          <a:solidFill>
            <a:srgbClr val="4CC7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7359400" y="4600898"/>
            <a:ext cx="546214" cy="546214"/>
          </a:xfrm>
          <a:prstGeom prst="ellipse">
            <a:avLst/>
          </a:prstGeom>
          <a:solidFill>
            <a:srgbClr val="01D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3776548" y="1399079"/>
            <a:ext cx="394156" cy="394156"/>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4847400" y="4525135"/>
            <a:ext cx="432256" cy="432256"/>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flipH="1">
            <a:off x="2598770" y="2400341"/>
            <a:ext cx="228245" cy="228245"/>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a:off x="2279270" y="1533258"/>
            <a:ext cx="93232" cy="93232"/>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H="1">
            <a:off x="1751750" y="2286015"/>
            <a:ext cx="93232" cy="93232"/>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470884" y="4458192"/>
            <a:ext cx="394156" cy="394156"/>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flipH="1">
            <a:off x="2450874" y="3799595"/>
            <a:ext cx="228245" cy="228245"/>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flipH="1">
            <a:off x="1646086" y="3254951"/>
            <a:ext cx="93232" cy="93232"/>
          </a:xfrm>
          <a:prstGeom prst="ellipse">
            <a:avLst/>
          </a:prstGeom>
          <a:solidFill>
            <a:srgbClr val="01D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flipH="1">
            <a:off x="1892926" y="4401131"/>
            <a:ext cx="93232" cy="93232"/>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flipH="1">
            <a:off x="9482336" y="2766377"/>
            <a:ext cx="228245" cy="228245"/>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flipH="1">
            <a:off x="9599880" y="1609791"/>
            <a:ext cx="93232" cy="93232"/>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flipH="1">
            <a:off x="10265008" y="2526655"/>
            <a:ext cx="93232" cy="93232"/>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8663692" y="4383597"/>
            <a:ext cx="394156" cy="394156"/>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flipH="1">
            <a:off x="9404790" y="3749729"/>
            <a:ext cx="228245" cy="228245"/>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flipH="1">
            <a:off x="10432228" y="3466716"/>
            <a:ext cx="93232" cy="93232"/>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a:off x="10053327" y="4319568"/>
            <a:ext cx="128180" cy="128180"/>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9D7FAB91-BEBF-4BD7-8E97-841E0557FA51}"/>
              </a:ext>
            </a:extLst>
          </p:cNvPr>
          <p:cNvSpPr/>
          <p:nvPr/>
        </p:nvSpPr>
        <p:spPr>
          <a:xfrm>
            <a:off x="7926313" y="5435102"/>
            <a:ext cx="3440365" cy="523220"/>
          </a:xfrm>
          <a:prstGeom prst="rect">
            <a:avLst/>
          </a:prstGeom>
        </p:spPr>
        <p:txBody>
          <a:bodyPr wrap="none">
            <a:spAutoFit/>
          </a:bodyPr>
          <a:lstStyle/>
          <a:p>
            <a:pPr lvl="0"/>
            <a:r>
              <a:rPr lang="zh-CN" altLang="en-US" sz="2800" dirty="0">
                <a:solidFill>
                  <a:srgbClr val="000000"/>
                </a:solidFill>
                <a:latin typeface="微软雅黑" pitchFamily="34" charset="-122"/>
                <a:ea typeface="微软雅黑" pitchFamily="34" charset="-122"/>
              </a:rPr>
              <a:t>实训项目小组：</a:t>
            </a:r>
            <a:r>
              <a:rPr lang="en-US" altLang="zh-CN" sz="2800" dirty="0">
                <a:solidFill>
                  <a:srgbClr val="000000"/>
                </a:solidFill>
                <a:latin typeface="微软雅黑" pitchFamily="34" charset="-122"/>
                <a:ea typeface="微软雅黑" pitchFamily="34" charset="-122"/>
              </a:rPr>
              <a:t>7++</a:t>
            </a:r>
            <a:endParaRPr lang="zh-CN" altLang="en-US" sz="2800"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383270899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00"/>
                                  </p:stCondLst>
                                  <p:childTnLst>
                                    <p:set>
                                      <p:cBhvr>
                                        <p:cTn id="6" dur="1" fill="hold">
                                          <p:stCondLst>
                                            <p:cond delay="0"/>
                                          </p:stCondLst>
                                        </p:cTn>
                                        <p:tgtEl>
                                          <p:spTgt spid="53"/>
                                        </p:tgtEl>
                                        <p:attrNameLst>
                                          <p:attrName>style.visibility</p:attrName>
                                        </p:attrNameLst>
                                      </p:cBhvr>
                                      <p:to>
                                        <p:strVal val="visible"/>
                                      </p:to>
                                    </p:set>
                                    <p:anim calcmode="lin" valueType="num">
                                      <p:cBhvr>
                                        <p:cTn id="7" dur="1000" fill="hold"/>
                                        <p:tgtEl>
                                          <p:spTgt spid="53"/>
                                        </p:tgtEl>
                                        <p:attrNameLst>
                                          <p:attrName>ppt_w</p:attrName>
                                        </p:attrNameLst>
                                      </p:cBhvr>
                                      <p:tavLst>
                                        <p:tav tm="0">
                                          <p:val>
                                            <p:fltVal val="0"/>
                                          </p:val>
                                        </p:tav>
                                        <p:tav tm="100000">
                                          <p:val>
                                            <p:strVal val="#ppt_w"/>
                                          </p:val>
                                        </p:tav>
                                      </p:tavLst>
                                    </p:anim>
                                    <p:anim calcmode="lin" valueType="num">
                                      <p:cBhvr>
                                        <p:cTn id="8" dur="1000" fill="hold"/>
                                        <p:tgtEl>
                                          <p:spTgt spid="53"/>
                                        </p:tgtEl>
                                        <p:attrNameLst>
                                          <p:attrName>ppt_h</p:attrName>
                                        </p:attrNameLst>
                                      </p:cBhvr>
                                      <p:tavLst>
                                        <p:tav tm="0">
                                          <p:val>
                                            <p:fltVal val="0"/>
                                          </p:val>
                                        </p:tav>
                                        <p:tav tm="100000">
                                          <p:val>
                                            <p:strVal val="#ppt_h"/>
                                          </p:val>
                                        </p:tav>
                                      </p:tavLst>
                                    </p:anim>
                                    <p:animEffect transition="in" filter="fade">
                                      <p:cBhvr>
                                        <p:cTn id="9" dur="1000"/>
                                        <p:tgtEl>
                                          <p:spTgt spid="53"/>
                                        </p:tgtEl>
                                      </p:cBhvr>
                                    </p:animEffect>
                                  </p:childTnLst>
                                </p:cTn>
                              </p:par>
                              <p:par>
                                <p:cTn id="10" presetID="53" presetClass="entr" presetSubtype="16" fill="hold" grpId="0" nodeType="withEffect">
                                  <p:stCondLst>
                                    <p:cond delay="200"/>
                                  </p:stCondLst>
                                  <p:childTnLst>
                                    <p:set>
                                      <p:cBhvr>
                                        <p:cTn id="11" dur="1" fill="hold">
                                          <p:stCondLst>
                                            <p:cond delay="0"/>
                                          </p:stCondLst>
                                        </p:cTn>
                                        <p:tgtEl>
                                          <p:spTgt spid="16"/>
                                        </p:tgtEl>
                                        <p:attrNameLst>
                                          <p:attrName>style.visibility</p:attrName>
                                        </p:attrNameLst>
                                      </p:cBhvr>
                                      <p:to>
                                        <p:strVal val="visible"/>
                                      </p:to>
                                    </p:set>
                                    <p:anim calcmode="lin" valueType="num">
                                      <p:cBhvr>
                                        <p:cTn id="12" dur="1000" fill="hold"/>
                                        <p:tgtEl>
                                          <p:spTgt spid="16"/>
                                        </p:tgtEl>
                                        <p:attrNameLst>
                                          <p:attrName>ppt_w</p:attrName>
                                        </p:attrNameLst>
                                      </p:cBhvr>
                                      <p:tavLst>
                                        <p:tav tm="0">
                                          <p:val>
                                            <p:fltVal val="0"/>
                                          </p:val>
                                        </p:tav>
                                        <p:tav tm="100000">
                                          <p:val>
                                            <p:strVal val="#ppt_w"/>
                                          </p:val>
                                        </p:tav>
                                      </p:tavLst>
                                    </p:anim>
                                    <p:anim calcmode="lin" valueType="num">
                                      <p:cBhvr>
                                        <p:cTn id="13" dur="1000" fill="hold"/>
                                        <p:tgtEl>
                                          <p:spTgt spid="16"/>
                                        </p:tgtEl>
                                        <p:attrNameLst>
                                          <p:attrName>ppt_h</p:attrName>
                                        </p:attrNameLst>
                                      </p:cBhvr>
                                      <p:tavLst>
                                        <p:tav tm="0">
                                          <p:val>
                                            <p:fltVal val="0"/>
                                          </p:val>
                                        </p:tav>
                                        <p:tav tm="100000">
                                          <p:val>
                                            <p:strVal val="#ppt_h"/>
                                          </p:val>
                                        </p:tav>
                                      </p:tavLst>
                                    </p:anim>
                                    <p:animEffect transition="in" filter="fade">
                                      <p:cBhvr>
                                        <p:cTn id="14" dur="1000"/>
                                        <p:tgtEl>
                                          <p:spTgt spid="16"/>
                                        </p:tgtEl>
                                      </p:cBhvr>
                                    </p:animEffect>
                                  </p:childTnLst>
                                </p:cTn>
                              </p:par>
                              <p:par>
                                <p:cTn id="15" presetID="53" presetClass="entr" presetSubtype="16" fill="hold" grpId="0" nodeType="withEffect">
                                  <p:stCondLst>
                                    <p:cond delay="200"/>
                                  </p:stCondLst>
                                  <p:childTnLst>
                                    <p:set>
                                      <p:cBhvr>
                                        <p:cTn id="16" dur="1" fill="hold">
                                          <p:stCondLst>
                                            <p:cond delay="0"/>
                                          </p:stCondLst>
                                        </p:cTn>
                                        <p:tgtEl>
                                          <p:spTgt spid="17"/>
                                        </p:tgtEl>
                                        <p:attrNameLst>
                                          <p:attrName>style.visibility</p:attrName>
                                        </p:attrNameLst>
                                      </p:cBhvr>
                                      <p:to>
                                        <p:strVal val="visible"/>
                                      </p:to>
                                    </p:set>
                                    <p:anim calcmode="lin" valueType="num">
                                      <p:cBhvr>
                                        <p:cTn id="17" dur="1000" fill="hold"/>
                                        <p:tgtEl>
                                          <p:spTgt spid="17"/>
                                        </p:tgtEl>
                                        <p:attrNameLst>
                                          <p:attrName>ppt_w</p:attrName>
                                        </p:attrNameLst>
                                      </p:cBhvr>
                                      <p:tavLst>
                                        <p:tav tm="0">
                                          <p:val>
                                            <p:fltVal val="0"/>
                                          </p:val>
                                        </p:tav>
                                        <p:tav tm="100000">
                                          <p:val>
                                            <p:strVal val="#ppt_w"/>
                                          </p:val>
                                        </p:tav>
                                      </p:tavLst>
                                    </p:anim>
                                    <p:anim calcmode="lin" valueType="num">
                                      <p:cBhvr>
                                        <p:cTn id="18" dur="1000" fill="hold"/>
                                        <p:tgtEl>
                                          <p:spTgt spid="17"/>
                                        </p:tgtEl>
                                        <p:attrNameLst>
                                          <p:attrName>ppt_h</p:attrName>
                                        </p:attrNameLst>
                                      </p:cBhvr>
                                      <p:tavLst>
                                        <p:tav tm="0">
                                          <p:val>
                                            <p:fltVal val="0"/>
                                          </p:val>
                                        </p:tav>
                                        <p:tav tm="100000">
                                          <p:val>
                                            <p:strVal val="#ppt_h"/>
                                          </p:val>
                                        </p:tav>
                                      </p:tavLst>
                                    </p:anim>
                                    <p:animEffect transition="in" filter="fade">
                                      <p:cBhvr>
                                        <p:cTn id="19" dur="1000"/>
                                        <p:tgtEl>
                                          <p:spTgt spid="17"/>
                                        </p:tgtEl>
                                      </p:cBhvr>
                                    </p:animEffect>
                                  </p:childTnLst>
                                </p:cTn>
                              </p:par>
                              <p:par>
                                <p:cTn id="20" presetID="53" presetClass="entr" presetSubtype="16" fill="hold" grpId="0" nodeType="withEffect">
                                  <p:stCondLst>
                                    <p:cond delay="100"/>
                                  </p:stCondLst>
                                  <p:childTnLst>
                                    <p:set>
                                      <p:cBhvr>
                                        <p:cTn id="21" dur="1" fill="hold">
                                          <p:stCondLst>
                                            <p:cond delay="0"/>
                                          </p:stCondLst>
                                        </p:cTn>
                                        <p:tgtEl>
                                          <p:spTgt spid="19"/>
                                        </p:tgtEl>
                                        <p:attrNameLst>
                                          <p:attrName>style.visibility</p:attrName>
                                        </p:attrNameLst>
                                      </p:cBhvr>
                                      <p:to>
                                        <p:strVal val="visible"/>
                                      </p:to>
                                    </p:set>
                                    <p:anim calcmode="lin" valueType="num">
                                      <p:cBhvr>
                                        <p:cTn id="22" dur="1000" fill="hold"/>
                                        <p:tgtEl>
                                          <p:spTgt spid="19"/>
                                        </p:tgtEl>
                                        <p:attrNameLst>
                                          <p:attrName>ppt_w</p:attrName>
                                        </p:attrNameLst>
                                      </p:cBhvr>
                                      <p:tavLst>
                                        <p:tav tm="0">
                                          <p:val>
                                            <p:fltVal val="0"/>
                                          </p:val>
                                        </p:tav>
                                        <p:tav tm="100000">
                                          <p:val>
                                            <p:strVal val="#ppt_w"/>
                                          </p:val>
                                        </p:tav>
                                      </p:tavLst>
                                    </p:anim>
                                    <p:anim calcmode="lin" valueType="num">
                                      <p:cBhvr>
                                        <p:cTn id="23" dur="1000" fill="hold"/>
                                        <p:tgtEl>
                                          <p:spTgt spid="19"/>
                                        </p:tgtEl>
                                        <p:attrNameLst>
                                          <p:attrName>ppt_h</p:attrName>
                                        </p:attrNameLst>
                                      </p:cBhvr>
                                      <p:tavLst>
                                        <p:tav tm="0">
                                          <p:val>
                                            <p:fltVal val="0"/>
                                          </p:val>
                                        </p:tav>
                                        <p:tav tm="100000">
                                          <p:val>
                                            <p:strVal val="#ppt_h"/>
                                          </p:val>
                                        </p:tav>
                                      </p:tavLst>
                                    </p:anim>
                                    <p:animEffect transition="in" filter="fade">
                                      <p:cBhvr>
                                        <p:cTn id="24" dur="1000"/>
                                        <p:tgtEl>
                                          <p:spTgt spid="19"/>
                                        </p:tgtEl>
                                      </p:cBhvr>
                                    </p:animEffect>
                                  </p:childTnLst>
                                </p:cTn>
                              </p:par>
                              <p:par>
                                <p:cTn id="25" presetID="53" presetClass="entr" presetSubtype="16" fill="hold" grpId="0" nodeType="withEffect">
                                  <p:stCondLst>
                                    <p:cond delay="200"/>
                                  </p:stCondLst>
                                  <p:childTnLst>
                                    <p:set>
                                      <p:cBhvr>
                                        <p:cTn id="26" dur="1" fill="hold">
                                          <p:stCondLst>
                                            <p:cond delay="0"/>
                                          </p:stCondLst>
                                        </p:cTn>
                                        <p:tgtEl>
                                          <p:spTgt spid="20"/>
                                        </p:tgtEl>
                                        <p:attrNameLst>
                                          <p:attrName>style.visibility</p:attrName>
                                        </p:attrNameLst>
                                      </p:cBhvr>
                                      <p:to>
                                        <p:strVal val="visible"/>
                                      </p:to>
                                    </p:set>
                                    <p:anim calcmode="lin" valueType="num">
                                      <p:cBhvr>
                                        <p:cTn id="27" dur="1000" fill="hold"/>
                                        <p:tgtEl>
                                          <p:spTgt spid="20"/>
                                        </p:tgtEl>
                                        <p:attrNameLst>
                                          <p:attrName>ppt_w</p:attrName>
                                        </p:attrNameLst>
                                      </p:cBhvr>
                                      <p:tavLst>
                                        <p:tav tm="0">
                                          <p:val>
                                            <p:fltVal val="0"/>
                                          </p:val>
                                        </p:tav>
                                        <p:tav tm="100000">
                                          <p:val>
                                            <p:strVal val="#ppt_w"/>
                                          </p:val>
                                        </p:tav>
                                      </p:tavLst>
                                    </p:anim>
                                    <p:anim calcmode="lin" valueType="num">
                                      <p:cBhvr>
                                        <p:cTn id="28" dur="1000" fill="hold"/>
                                        <p:tgtEl>
                                          <p:spTgt spid="20"/>
                                        </p:tgtEl>
                                        <p:attrNameLst>
                                          <p:attrName>ppt_h</p:attrName>
                                        </p:attrNameLst>
                                      </p:cBhvr>
                                      <p:tavLst>
                                        <p:tav tm="0">
                                          <p:val>
                                            <p:fltVal val="0"/>
                                          </p:val>
                                        </p:tav>
                                        <p:tav tm="100000">
                                          <p:val>
                                            <p:strVal val="#ppt_h"/>
                                          </p:val>
                                        </p:tav>
                                      </p:tavLst>
                                    </p:anim>
                                    <p:animEffect transition="in" filter="fade">
                                      <p:cBhvr>
                                        <p:cTn id="29" dur="1000"/>
                                        <p:tgtEl>
                                          <p:spTgt spid="20"/>
                                        </p:tgtEl>
                                      </p:cBhvr>
                                    </p:animEffect>
                                  </p:childTnLst>
                                </p:cTn>
                              </p:par>
                              <p:par>
                                <p:cTn id="30" presetID="53" presetClass="entr" presetSubtype="16" fill="hold" grpId="0" nodeType="withEffect">
                                  <p:stCondLst>
                                    <p:cond delay="100"/>
                                  </p:stCondLst>
                                  <p:childTnLst>
                                    <p:set>
                                      <p:cBhvr>
                                        <p:cTn id="31" dur="1" fill="hold">
                                          <p:stCondLst>
                                            <p:cond delay="0"/>
                                          </p:stCondLst>
                                        </p:cTn>
                                        <p:tgtEl>
                                          <p:spTgt spid="21"/>
                                        </p:tgtEl>
                                        <p:attrNameLst>
                                          <p:attrName>style.visibility</p:attrName>
                                        </p:attrNameLst>
                                      </p:cBhvr>
                                      <p:to>
                                        <p:strVal val="visible"/>
                                      </p:to>
                                    </p:set>
                                    <p:anim calcmode="lin" valueType="num">
                                      <p:cBhvr>
                                        <p:cTn id="32" dur="1000" fill="hold"/>
                                        <p:tgtEl>
                                          <p:spTgt spid="21"/>
                                        </p:tgtEl>
                                        <p:attrNameLst>
                                          <p:attrName>ppt_w</p:attrName>
                                        </p:attrNameLst>
                                      </p:cBhvr>
                                      <p:tavLst>
                                        <p:tav tm="0">
                                          <p:val>
                                            <p:fltVal val="0"/>
                                          </p:val>
                                        </p:tav>
                                        <p:tav tm="100000">
                                          <p:val>
                                            <p:strVal val="#ppt_w"/>
                                          </p:val>
                                        </p:tav>
                                      </p:tavLst>
                                    </p:anim>
                                    <p:anim calcmode="lin" valueType="num">
                                      <p:cBhvr>
                                        <p:cTn id="33" dur="1000" fill="hold"/>
                                        <p:tgtEl>
                                          <p:spTgt spid="21"/>
                                        </p:tgtEl>
                                        <p:attrNameLst>
                                          <p:attrName>ppt_h</p:attrName>
                                        </p:attrNameLst>
                                      </p:cBhvr>
                                      <p:tavLst>
                                        <p:tav tm="0">
                                          <p:val>
                                            <p:fltVal val="0"/>
                                          </p:val>
                                        </p:tav>
                                        <p:tav tm="100000">
                                          <p:val>
                                            <p:strVal val="#ppt_h"/>
                                          </p:val>
                                        </p:tav>
                                      </p:tavLst>
                                    </p:anim>
                                    <p:animEffect transition="in" filter="fade">
                                      <p:cBhvr>
                                        <p:cTn id="34" dur="1000"/>
                                        <p:tgtEl>
                                          <p:spTgt spid="21"/>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1000" fill="hold"/>
                                        <p:tgtEl>
                                          <p:spTgt spid="22"/>
                                        </p:tgtEl>
                                        <p:attrNameLst>
                                          <p:attrName>ppt_w</p:attrName>
                                        </p:attrNameLst>
                                      </p:cBhvr>
                                      <p:tavLst>
                                        <p:tav tm="0">
                                          <p:val>
                                            <p:fltVal val="0"/>
                                          </p:val>
                                        </p:tav>
                                        <p:tav tm="100000">
                                          <p:val>
                                            <p:strVal val="#ppt_w"/>
                                          </p:val>
                                        </p:tav>
                                      </p:tavLst>
                                    </p:anim>
                                    <p:anim calcmode="lin" valueType="num">
                                      <p:cBhvr>
                                        <p:cTn id="38" dur="1000" fill="hold"/>
                                        <p:tgtEl>
                                          <p:spTgt spid="22"/>
                                        </p:tgtEl>
                                        <p:attrNameLst>
                                          <p:attrName>ppt_h</p:attrName>
                                        </p:attrNameLst>
                                      </p:cBhvr>
                                      <p:tavLst>
                                        <p:tav tm="0">
                                          <p:val>
                                            <p:fltVal val="0"/>
                                          </p:val>
                                        </p:tav>
                                        <p:tav tm="100000">
                                          <p:val>
                                            <p:strVal val="#ppt_h"/>
                                          </p:val>
                                        </p:tav>
                                      </p:tavLst>
                                    </p:anim>
                                    <p:animEffect transition="in" filter="fade">
                                      <p:cBhvr>
                                        <p:cTn id="39" dur="1000"/>
                                        <p:tgtEl>
                                          <p:spTgt spid="22"/>
                                        </p:tgtEl>
                                      </p:cBhvr>
                                    </p:animEffect>
                                  </p:childTnLst>
                                </p:cTn>
                              </p:par>
                              <p:par>
                                <p:cTn id="40" presetID="53" presetClass="entr" presetSubtype="16" fill="hold" grpId="0" nodeType="withEffect">
                                  <p:stCondLst>
                                    <p:cond delay="200"/>
                                  </p:stCondLst>
                                  <p:childTnLst>
                                    <p:set>
                                      <p:cBhvr>
                                        <p:cTn id="41" dur="1" fill="hold">
                                          <p:stCondLst>
                                            <p:cond delay="0"/>
                                          </p:stCondLst>
                                        </p:cTn>
                                        <p:tgtEl>
                                          <p:spTgt spid="23"/>
                                        </p:tgtEl>
                                        <p:attrNameLst>
                                          <p:attrName>style.visibility</p:attrName>
                                        </p:attrNameLst>
                                      </p:cBhvr>
                                      <p:to>
                                        <p:strVal val="visible"/>
                                      </p:to>
                                    </p:set>
                                    <p:anim calcmode="lin" valueType="num">
                                      <p:cBhvr>
                                        <p:cTn id="42" dur="1000" fill="hold"/>
                                        <p:tgtEl>
                                          <p:spTgt spid="23"/>
                                        </p:tgtEl>
                                        <p:attrNameLst>
                                          <p:attrName>ppt_w</p:attrName>
                                        </p:attrNameLst>
                                      </p:cBhvr>
                                      <p:tavLst>
                                        <p:tav tm="0">
                                          <p:val>
                                            <p:fltVal val="0"/>
                                          </p:val>
                                        </p:tav>
                                        <p:tav tm="100000">
                                          <p:val>
                                            <p:strVal val="#ppt_w"/>
                                          </p:val>
                                        </p:tav>
                                      </p:tavLst>
                                    </p:anim>
                                    <p:anim calcmode="lin" valueType="num">
                                      <p:cBhvr>
                                        <p:cTn id="43" dur="1000" fill="hold"/>
                                        <p:tgtEl>
                                          <p:spTgt spid="23"/>
                                        </p:tgtEl>
                                        <p:attrNameLst>
                                          <p:attrName>ppt_h</p:attrName>
                                        </p:attrNameLst>
                                      </p:cBhvr>
                                      <p:tavLst>
                                        <p:tav tm="0">
                                          <p:val>
                                            <p:fltVal val="0"/>
                                          </p:val>
                                        </p:tav>
                                        <p:tav tm="100000">
                                          <p:val>
                                            <p:strVal val="#ppt_h"/>
                                          </p:val>
                                        </p:tav>
                                      </p:tavLst>
                                    </p:anim>
                                    <p:animEffect transition="in" filter="fade">
                                      <p:cBhvr>
                                        <p:cTn id="44" dur="1000"/>
                                        <p:tgtEl>
                                          <p:spTgt spid="23"/>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p:cTn id="47" dur="1000" fill="hold"/>
                                        <p:tgtEl>
                                          <p:spTgt spid="25"/>
                                        </p:tgtEl>
                                        <p:attrNameLst>
                                          <p:attrName>ppt_w</p:attrName>
                                        </p:attrNameLst>
                                      </p:cBhvr>
                                      <p:tavLst>
                                        <p:tav tm="0">
                                          <p:val>
                                            <p:fltVal val="0"/>
                                          </p:val>
                                        </p:tav>
                                        <p:tav tm="100000">
                                          <p:val>
                                            <p:strVal val="#ppt_w"/>
                                          </p:val>
                                        </p:tav>
                                      </p:tavLst>
                                    </p:anim>
                                    <p:anim calcmode="lin" valueType="num">
                                      <p:cBhvr>
                                        <p:cTn id="48" dur="1000" fill="hold"/>
                                        <p:tgtEl>
                                          <p:spTgt spid="25"/>
                                        </p:tgtEl>
                                        <p:attrNameLst>
                                          <p:attrName>ppt_h</p:attrName>
                                        </p:attrNameLst>
                                      </p:cBhvr>
                                      <p:tavLst>
                                        <p:tav tm="0">
                                          <p:val>
                                            <p:fltVal val="0"/>
                                          </p:val>
                                        </p:tav>
                                        <p:tav tm="100000">
                                          <p:val>
                                            <p:strVal val="#ppt_h"/>
                                          </p:val>
                                        </p:tav>
                                      </p:tavLst>
                                    </p:anim>
                                    <p:animEffect transition="in" filter="fade">
                                      <p:cBhvr>
                                        <p:cTn id="49" dur="1000"/>
                                        <p:tgtEl>
                                          <p:spTgt spid="25"/>
                                        </p:tgtEl>
                                      </p:cBhvr>
                                    </p:animEffect>
                                  </p:childTnLst>
                                </p:cTn>
                              </p:par>
                              <p:par>
                                <p:cTn id="50" presetID="53" presetClass="entr" presetSubtype="16" fill="hold" grpId="0" nodeType="withEffect">
                                  <p:stCondLst>
                                    <p:cond delay="200"/>
                                  </p:stCondLst>
                                  <p:childTnLst>
                                    <p:set>
                                      <p:cBhvr>
                                        <p:cTn id="51" dur="1" fill="hold">
                                          <p:stCondLst>
                                            <p:cond delay="0"/>
                                          </p:stCondLst>
                                        </p:cTn>
                                        <p:tgtEl>
                                          <p:spTgt spid="26"/>
                                        </p:tgtEl>
                                        <p:attrNameLst>
                                          <p:attrName>style.visibility</p:attrName>
                                        </p:attrNameLst>
                                      </p:cBhvr>
                                      <p:to>
                                        <p:strVal val="visible"/>
                                      </p:to>
                                    </p:set>
                                    <p:anim calcmode="lin" valueType="num">
                                      <p:cBhvr>
                                        <p:cTn id="52" dur="1000" fill="hold"/>
                                        <p:tgtEl>
                                          <p:spTgt spid="26"/>
                                        </p:tgtEl>
                                        <p:attrNameLst>
                                          <p:attrName>ppt_w</p:attrName>
                                        </p:attrNameLst>
                                      </p:cBhvr>
                                      <p:tavLst>
                                        <p:tav tm="0">
                                          <p:val>
                                            <p:fltVal val="0"/>
                                          </p:val>
                                        </p:tav>
                                        <p:tav tm="100000">
                                          <p:val>
                                            <p:strVal val="#ppt_w"/>
                                          </p:val>
                                        </p:tav>
                                      </p:tavLst>
                                    </p:anim>
                                    <p:anim calcmode="lin" valueType="num">
                                      <p:cBhvr>
                                        <p:cTn id="53" dur="1000" fill="hold"/>
                                        <p:tgtEl>
                                          <p:spTgt spid="26"/>
                                        </p:tgtEl>
                                        <p:attrNameLst>
                                          <p:attrName>ppt_h</p:attrName>
                                        </p:attrNameLst>
                                      </p:cBhvr>
                                      <p:tavLst>
                                        <p:tav tm="0">
                                          <p:val>
                                            <p:fltVal val="0"/>
                                          </p:val>
                                        </p:tav>
                                        <p:tav tm="100000">
                                          <p:val>
                                            <p:strVal val="#ppt_h"/>
                                          </p:val>
                                        </p:tav>
                                      </p:tavLst>
                                    </p:anim>
                                    <p:animEffect transition="in" filter="fade">
                                      <p:cBhvr>
                                        <p:cTn id="54" dur="1000"/>
                                        <p:tgtEl>
                                          <p:spTgt spid="26"/>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 calcmode="lin" valueType="num">
                                      <p:cBhvr>
                                        <p:cTn id="57" dur="1000" fill="hold"/>
                                        <p:tgtEl>
                                          <p:spTgt spid="27"/>
                                        </p:tgtEl>
                                        <p:attrNameLst>
                                          <p:attrName>ppt_w</p:attrName>
                                        </p:attrNameLst>
                                      </p:cBhvr>
                                      <p:tavLst>
                                        <p:tav tm="0">
                                          <p:val>
                                            <p:fltVal val="0"/>
                                          </p:val>
                                        </p:tav>
                                        <p:tav tm="100000">
                                          <p:val>
                                            <p:strVal val="#ppt_w"/>
                                          </p:val>
                                        </p:tav>
                                      </p:tavLst>
                                    </p:anim>
                                    <p:anim calcmode="lin" valueType="num">
                                      <p:cBhvr>
                                        <p:cTn id="58" dur="1000" fill="hold"/>
                                        <p:tgtEl>
                                          <p:spTgt spid="27"/>
                                        </p:tgtEl>
                                        <p:attrNameLst>
                                          <p:attrName>ppt_h</p:attrName>
                                        </p:attrNameLst>
                                      </p:cBhvr>
                                      <p:tavLst>
                                        <p:tav tm="0">
                                          <p:val>
                                            <p:fltVal val="0"/>
                                          </p:val>
                                        </p:tav>
                                        <p:tav tm="100000">
                                          <p:val>
                                            <p:strVal val="#ppt_h"/>
                                          </p:val>
                                        </p:tav>
                                      </p:tavLst>
                                    </p:anim>
                                    <p:animEffect transition="in" filter="fade">
                                      <p:cBhvr>
                                        <p:cTn id="59" dur="1000"/>
                                        <p:tgtEl>
                                          <p:spTgt spid="27"/>
                                        </p:tgtEl>
                                      </p:cBhvr>
                                    </p:animEffect>
                                  </p:childTnLst>
                                </p:cTn>
                              </p:par>
                              <p:par>
                                <p:cTn id="60" presetID="53" presetClass="entr" presetSubtype="16" fill="hold" grpId="0" nodeType="withEffect">
                                  <p:stCondLst>
                                    <p:cond delay="100"/>
                                  </p:stCondLst>
                                  <p:childTnLst>
                                    <p:set>
                                      <p:cBhvr>
                                        <p:cTn id="61" dur="1" fill="hold">
                                          <p:stCondLst>
                                            <p:cond delay="0"/>
                                          </p:stCondLst>
                                        </p:cTn>
                                        <p:tgtEl>
                                          <p:spTgt spid="28"/>
                                        </p:tgtEl>
                                        <p:attrNameLst>
                                          <p:attrName>style.visibility</p:attrName>
                                        </p:attrNameLst>
                                      </p:cBhvr>
                                      <p:to>
                                        <p:strVal val="visible"/>
                                      </p:to>
                                    </p:set>
                                    <p:anim calcmode="lin" valueType="num">
                                      <p:cBhvr>
                                        <p:cTn id="62" dur="1000" fill="hold"/>
                                        <p:tgtEl>
                                          <p:spTgt spid="28"/>
                                        </p:tgtEl>
                                        <p:attrNameLst>
                                          <p:attrName>ppt_w</p:attrName>
                                        </p:attrNameLst>
                                      </p:cBhvr>
                                      <p:tavLst>
                                        <p:tav tm="0">
                                          <p:val>
                                            <p:fltVal val="0"/>
                                          </p:val>
                                        </p:tav>
                                        <p:tav tm="100000">
                                          <p:val>
                                            <p:strVal val="#ppt_w"/>
                                          </p:val>
                                        </p:tav>
                                      </p:tavLst>
                                    </p:anim>
                                    <p:anim calcmode="lin" valueType="num">
                                      <p:cBhvr>
                                        <p:cTn id="63" dur="1000" fill="hold"/>
                                        <p:tgtEl>
                                          <p:spTgt spid="28"/>
                                        </p:tgtEl>
                                        <p:attrNameLst>
                                          <p:attrName>ppt_h</p:attrName>
                                        </p:attrNameLst>
                                      </p:cBhvr>
                                      <p:tavLst>
                                        <p:tav tm="0">
                                          <p:val>
                                            <p:fltVal val="0"/>
                                          </p:val>
                                        </p:tav>
                                        <p:tav tm="100000">
                                          <p:val>
                                            <p:strVal val="#ppt_h"/>
                                          </p:val>
                                        </p:tav>
                                      </p:tavLst>
                                    </p:anim>
                                    <p:animEffect transition="in" filter="fade">
                                      <p:cBhvr>
                                        <p:cTn id="64" dur="1000"/>
                                        <p:tgtEl>
                                          <p:spTgt spid="28"/>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anim calcmode="lin" valueType="num">
                                      <p:cBhvr>
                                        <p:cTn id="67" dur="1000" fill="hold"/>
                                        <p:tgtEl>
                                          <p:spTgt spid="29"/>
                                        </p:tgtEl>
                                        <p:attrNameLst>
                                          <p:attrName>ppt_w</p:attrName>
                                        </p:attrNameLst>
                                      </p:cBhvr>
                                      <p:tavLst>
                                        <p:tav tm="0">
                                          <p:val>
                                            <p:fltVal val="0"/>
                                          </p:val>
                                        </p:tav>
                                        <p:tav tm="100000">
                                          <p:val>
                                            <p:strVal val="#ppt_w"/>
                                          </p:val>
                                        </p:tav>
                                      </p:tavLst>
                                    </p:anim>
                                    <p:anim calcmode="lin" valueType="num">
                                      <p:cBhvr>
                                        <p:cTn id="68" dur="1000" fill="hold"/>
                                        <p:tgtEl>
                                          <p:spTgt spid="29"/>
                                        </p:tgtEl>
                                        <p:attrNameLst>
                                          <p:attrName>ppt_h</p:attrName>
                                        </p:attrNameLst>
                                      </p:cBhvr>
                                      <p:tavLst>
                                        <p:tav tm="0">
                                          <p:val>
                                            <p:fltVal val="0"/>
                                          </p:val>
                                        </p:tav>
                                        <p:tav tm="100000">
                                          <p:val>
                                            <p:strVal val="#ppt_h"/>
                                          </p:val>
                                        </p:tav>
                                      </p:tavLst>
                                    </p:anim>
                                    <p:animEffect transition="in" filter="fade">
                                      <p:cBhvr>
                                        <p:cTn id="69" dur="1000"/>
                                        <p:tgtEl>
                                          <p:spTgt spid="29"/>
                                        </p:tgtEl>
                                      </p:cBhvr>
                                    </p:animEffect>
                                  </p:childTnLst>
                                </p:cTn>
                              </p:par>
                              <p:par>
                                <p:cTn id="70" presetID="53" presetClass="entr" presetSubtype="16" fill="hold" grpId="0" nodeType="withEffect">
                                  <p:stCondLst>
                                    <p:cond delay="200"/>
                                  </p:stCondLst>
                                  <p:childTnLst>
                                    <p:set>
                                      <p:cBhvr>
                                        <p:cTn id="71" dur="1" fill="hold">
                                          <p:stCondLst>
                                            <p:cond delay="0"/>
                                          </p:stCondLst>
                                        </p:cTn>
                                        <p:tgtEl>
                                          <p:spTgt spid="42"/>
                                        </p:tgtEl>
                                        <p:attrNameLst>
                                          <p:attrName>style.visibility</p:attrName>
                                        </p:attrNameLst>
                                      </p:cBhvr>
                                      <p:to>
                                        <p:strVal val="visible"/>
                                      </p:to>
                                    </p:set>
                                    <p:anim calcmode="lin" valueType="num">
                                      <p:cBhvr>
                                        <p:cTn id="72" dur="1000" fill="hold"/>
                                        <p:tgtEl>
                                          <p:spTgt spid="42"/>
                                        </p:tgtEl>
                                        <p:attrNameLst>
                                          <p:attrName>ppt_w</p:attrName>
                                        </p:attrNameLst>
                                      </p:cBhvr>
                                      <p:tavLst>
                                        <p:tav tm="0">
                                          <p:val>
                                            <p:fltVal val="0"/>
                                          </p:val>
                                        </p:tav>
                                        <p:tav tm="100000">
                                          <p:val>
                                            <p:strVal val="#ppt_w"/>
                                          </p:val>
                                        </p:tav>
                                      </p:tavLst>
                                    </p:anim>
                                    <p:anim calcmode="lin" valueType="num">
                                      <p:cBhvr>
                                        <p:cTn id="73" dur="1000" fill="hold"/>
                                        <p:tgtEl>
                                          <p:spTgt spid="42"/>
                                        </p:tgtEl>
                                        <p:attrNameLst>
                                          <p:attrName>ppt_h</p:attrName>
                                        </p:attrNameLst>
                                      </p:cBhvr>
                                      <p:tavLst>
                                        <p:tav tm="0">
                                          <p:val>
                                            <p:fltVal val="0"/>
                                          </p:val>
                                        </p:tav>
                                        <p:tav tm="100000">
                                          <p:val>
                                            <p:strVal val="#ppt_h"/>
                                          </p:val>
                                        </p:tav>
                                      </p:tavLst>
                                    </p:anim>
                                    <p:animEffect transition="in" filter="fade">
                                      <p:cBhvr>
                                        <p:cTn id="74" dur="1000"/>
                                        <p:tgtEl>
                                          <p:spTgt spid="42"/>
                                        </p:tgtEl>
                                      </p:cBhvr>
                                    </p:animEffect>
                                  </p:childTnLst>
                                </p:cTn>
                              </p:par>
                              <p:par>
                                <p:cTn id="75" presetID="53" presetClass="entr" presetSubtype="16" fill="hold" grpId="0" nodeType="withEffect">
                                  <p:stCondLst>
                                    <p:cond delay="200"/>
                                  </p:stCondLst>
                                  <p:childTnLst>
                                    <p:set>
                                      <p:cBhvr>
                                        <p:cTn id="76" dur="1" fill="hold">
                                          <p:stCondLst>
                                            <p:cond delay="0"/>
                                          </p:stCondLst>
                                        </p:cTn>
                                        <p:tgtEl>
                                          <p:spTgt spid="43"/>
                                        </p:tgtEl>
                                        <p:attrNameLst>
                                          <p:attrName>style.visibility</p:attrName>
                                        </p:attrNameLst>
                                      </p:cBhvr>
                                      <p:to>
                                        <p:strVal val="visible"/>
                                      </p:to>
                                    </p:set>
                                    <p:anim calcmode="lin" valueType="num">
                                      <p:cBhvr>
                                        <p:cTn id="77" dur="1000" fill="hold"/>
                                        <p:tgtEl>
                                          <p:spTgt spid="43"/>
                                        </p:tgtEl>
                                        <p:attrNameLst>
                                          <p:attrName>ppt_w</p:attrName>
                                        </p:attrNameLst>
                                      </p:cBhvr>
                                      <p:tavLst>
                                        <p:tav tm="0">
                                          <p:val>
                                            <p:fltVal val="0"/>
                                          </p:val>
                                        </p:tav>
                                        <p:tav tm="100000">
                                          <p:val>
                                            <p:strVal val="#ppt_w"/>
                                          </p:val>
                                        </p:tav>
                                      </p:tavLst>
                                    </p:anim>
                                    <p:anim calcmode="lin" valueType="num">
                                      <p:cBhvr>
                                        <p:cTn id="78" dur="1000" fill="hold"/>
                                        <p:tgtEl>
                                          <p:spTgt spid="43"/>
                                        </p:tgtEl>
                                        <p:attrNameLst>
                                          <p:attrName>ppt_h</p:attrName>
                                        </p:attrNameLst>
                                      </p:cBhvr>
                                      <p:tavLst>
                                        <p:tav tm="0">
                                          <p:val>
                                            <p:fltVal val="0"/>
                                          </p:val>
                                        </p:tav>
                                        <p:tav tm="100000">
                                          <p:val>
                                            <p:strVal val="#ppt_h"/>
                                          </p:val>
                                        </p:tav>
                                      </p:tavLst>
                                    </p:anim>
                                    <p:animEffect transition="in" filter="fade">
                                      <p:cBhvr>
                                        <p:cTn id="79" dur="1000"/>
                                        <p:tgtEl>
                                          <p:spTgt spid="43"/>
                                        </p:tgtEl>
                                      </p:cBhvr>
                                    </p:animEffect>
                                  </p:childTnLst>
                                </p:cTn>
                              </p:par>
                              <p:par>
                                <p:cTn id="80" presetID="53" presetClass="entr" presetSubtype="16" fill="hold" grpId="0" nodeType="withEffect">
                                  <p:stCondLst>
                                    <p:cond delay="300"/>
                                  </p:stCondLst>
                                  <p:childTnLst>
                                    <p:set>
                                      <p:cBhvr>
                                        <p:cTn id="81" dur="1" fill="hold">
                                          <p:stCondLst>
                                            <p:cond delay="0"/>
                                          </p:stCondLst>
                                        </p:cTn>
                                        <p:tgtEl>
                                          <p:spTgt spid="44"/>
                                        </p:tgtEl>
                                        <p:attrNameLst>
                                          <p:attrName>style.visibility</p:attrName>
                                        </p:attrNameLst>
                                      </p:cBhvr>
                                      <p:to>
                                        <p:strVal val="visible"/>
                                      </p:to>
                                    </p:set>
                                    <p:anim calcmode="lin" valueType="num">
                                      <p:cBhvr>
                                        <p:cTn id="82" dur="1000" fill="hold"/>
                                        <p:tgtEl>
                                          <p:spTgt spid="44"/>
                                        </p:tgtEl>
                                        <p:attrNameLst>
                                          <p:attrName>ppt_w</p:attrName>
                                        </p:attrNameLst>
                                      </p:cBhvr>
                                      <p:tavLst>
                                        <p:tav tm="0">
                                          <p:val>
                                            <p:fltVal val="0"/>
                                          </p:val>
                                        </p:tav>
                                        <p:tav tm="100000">
                                          <p:val>
                                            <p:strVal val="#ppt_w"/>
                                          </p:val>
                                        </p:tav>
                                      </p:tavLst>
                                    </p:anim>
                                    <p:anim calcmode="lin" valueType="num">
                                      <p:cBhvr>
                                        <p:cTn id="83" dur="1000" fill="hold"/>
                                        <p:tgtEl>
                                          <p:spTgt spid="44"/>
                                        </p:tgtEl>
                                        <p:attrNameLst>
                                          <p:attrName>ppt_h</p:attrName>
                                        </p:attrNameLst>
                                      </p:cBhvr>
                                      <p:tavLst>
                                        <p:tav tm="0">
                                          <p:val>
                                            <p:fltVal val="0"/>
                                          </p:val>
                                        </p:tav>
                                        <p:tav tm="100000">
                                          <p:val>
                                            <p:strVal val="#ppt_h"/>
                                          </p:val>
                                        </p:tav>
                                      </p:tavLst>
                                    </p:anim>
                                    <p:animEffect transition="in" filter="fade">
                                      <p:cBhvr>
                                        <p:cTn id="84" dur="1000"/>
                                        <p:tgtEl>
                                          <p:spTgt spid="44"/>
                                        </p:tgtEl>
                                      </p:cBhvr>
                                    </p:animEffect>
                                  </p:childTnLst>
                                </p:cTn>
                              </p:par>
                              <p:par>
                                <p:cTn id="85" presetID="53" presetClass="entr" presetSubtype="16" fill="hold" grpId="0" nodeType="withEffect">
                                  <p:stCondLst>
                                    <p:cond delay="100"/>
                                  </p:stCondLst>
                                  <p:childTnLst>
                                    <p:set>
                                      <p:cBhvr>
                                        <p:cTn id="86" dur="1" fill="hold">
                                          <p:stCondLst>
                                            <p:cond delay="0"/>
                                          </p:stCondLst>
                                        </p:cTn>
                                        <p:tgtEl>
                                          <p:spTgt spid="45"/>
                                        </p:tgtEl>
                                        <p:attrNameLst>
                                          <p:attrName>style.visibility</p:attrName>
                                        </p:attrNameLst>
                                      </p:cBhvr>
                                      <p:to>
                                        <p:strVal val="visible"/>
                                      </p:to>
                                    </p:set>
                                    <p:anim calcmode="lin" valueType="num">
                                      <p:cBhvr>
                                        <p:cTn id="87" dur="1000" fill="hold"/>
                                        <p:tgtEl>
                                          <p:spTgt spid="45"/>
                                        </p:tgtEl>
                                        <p:attrNameLst>
                                          <p:attrName>ppt_w</p:attrName>
                                        </p:attrNameLst>
                                      </p:cBhvr>
                                      <p:tavLst>
                                        <p:tav tm="0">
                                          <p:val>
                                            <p:fltVal val="0"/>
                                          </p:val>
                                        </p:tav>
                                        <p:tav tm="100000">
                                          <p:val>
                                            <p:strVal val="#ppt_w"/>
                                          </p:val>
                                        </p:tav>
                                      </p:tavLst>
                                    </p:anim>
                                    <p:anim calcmode="lin" valueType="num">
                                      <p:cBhvr>
                                        <p:cTn id="88" dur="1000" fill="hold"/>
                                        <p:tgtEl>
                                          <p:spTgt spid="45"/>
                                        </p:tgtEl>
                                        <p:attrNameLst>
                                          <p:attrName>ppt_h</p:attrName>
                                        </p:attrNameLst>
                                      </p:cBhvr>
                                      <p:tavLst>
                                        <p:tav tm="0">
                                          <p:val>
                                            <p:fltVal val="0"/>
                                          </p:val>
                                        </p:tav>
                                        <p:tav tm="100000">
                                          <p:val>
                                            <p:strVal val="#ppt_h"/>
                                          </p:val>
                                        </p:tav>
                                      </p:tavLst>
                                    </p:anim>
                                    <p:animEffect transition="in" filter="fade">
                                      <p:cBhvr>
                                        <p:cTn id="89" dur="1000"/>
                                        <p:tgtEl>
                                          <p:spTgt spid="45"/>
                                        </p:tgtEl>
                                      </p:cBhvr>
                                    </p:animEffect>
                                  </p:childTnLst>
                                </p:cTn>
                              </p:par>
                              <p:par>
                                <p:cTn id="90" presetID="53" presetClass="entr" presetSubtype="16" fill="hold" grpId="0" nodeType="withEffect">
                                  <p:stCondLst>
                                    <p:cond delay="200"/>
                                  </p:stCondLst>
                                  <p:childTnLst>
                                    <p:set>
                                      <p:cBhvr>
                                        <p:cTn id="91" dur="1" fill="hold">
                                          <p:stCondLst>
                                            <p:cond delay="0"/>
                                          </p:stCondLst>
                                        </p:cTn>
                                        <p:tgtEl>
                                          <p:spTgt spid="46"/>
                                        </p:tgtEl>
                                        <p:attrNameLst>
                                          <p:attrName>style.visibility</p:attrName>
                                        </p:attrNameLst>
                                      </p:cBhvr>
                                      <p:to>
                                        <p:strVal val="visible"/>
                                      </p:to>
                                    </p:set>
                                    <p:anim calcmode="lin" valueType="num">
                                      <p:cBhvr>
                                        <p:cTn id="92" dur="1000" fill="hold"/>
                                        <p:tgtEl>
                                          <p:spTgt spid="46"/>
                                        </p:tgtEl>
                                        <p:attrNameLst>
                                          <p:attrName>ppt_w</p:attrName>
                                        </p:attrNameLst>
                                      </p:cBhvr>
                                      <p:tavLst>
                                        <p:tav tm="0">
                                          <p:val>
                                            <p:fltVal val="0"/>
                                          </p:val>
                                        </p:tav>
                                        <p:tav tm="100000">
                                          <p:val>
                                            <p:strVal val="#ppt_w"/>
                                          </p:val>
                                        </p:tav>
                                      </p:tavLst>
                                    </p:anim>
                                    <p:anim calcmode="lin" valueType="num">
                                      <p:cBhvr>
                                        <p:cTn id="93" dur="1000" fill="hold"/>
                                        <p:tgtEl>
                                          <p:spTgt spid="46"/>
                                        </p:tgtEl>
                                        <p:attrNameLst>
                                          <p:attrName>ppt_h</p:attrName>
                                        </p:attrNameLst>
                                      </p:cBhvr>
                                      <p:tavLst>
                                        <p:tav tm="0">
                                          <p:val>
                                            <p:fltVal val="0"/>
                                          </p:val>
                                        </p:tav>
                                        <p:tav tm="100000">
                                          <p:val>
                                            <p:strVal val="#ppt_h"/>
                                          </p:val>
                                        </p:tav>
                                      </p:tavLst>
                                    </p:anim>
                                    <p:animEffect transition="in" filter="fade">
                                      <p:cBhvr>
                                        <p:cTn id="94" dur="1000"/>
                                        <p:tgtEl>
                                          <p:spTgt spid="46"/>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47"/>
                                        </p:tgtEl>
                                        <p:attrNameLst>
                                          <p:attrName>style.visibility</p:attrName>
                                        </p:attrNameLst>
                                      </p:cBhvr>
                                      <p:to>
                                        <p:strVal val="visible"/>
                                      </p:to>
                                    </p:set>
                                    <p:anim calcmode="lin" valueType="num">
                                      <p:cBhvr>
                                        <p:cTn id="97" dur="1000" fill="hold"/>
                                        <p:tgtEl>
                                          <p:spTgt spid="47"/>
                                        </p:tgtEl>
                                        <p:attrNameLst>
                                          <p:attrName>ppt_w</p:attrName>
                                        </p:attrNameLst>
                                      </p:cBhvr>
                                      <p:tavLst>
                                        <p:tav tm="0">
                                          <p:val>
                                            <p:fltVal val="0"/>
                                          </p:val>
                                        </p:tav>
                                        <p:tav tm="100000">
                                          <p:val>
                                            <p:strVal val="#ppt_w"/>
                                          </p:val>
                                        </p:tav>
                                      </p:tavLst>
                                    </p:anim>
                                    <p:anim calcmode="lin" valueType="num">
                                      <p:cBhvr>
                                        <p:cTn id="98" dur="1000" fill="hold"/>
                                        <p:tgtEl>
                                          <p:spTgt spid="47"/>
                                        </p:tgtEl>
                                        <p:attrNameLst>
                                          <p:attrName>ppt_h</p:attrName>
                                        </p:attrNameLst>
                                      </p:cBhvr>
                                      <p:tavLst>
                                        <p:tav tm="0">
                                          <p:val>
                                            <p:fltVal val="0"/>
                                          </p:val>
                                        </p:tav>
                                        <p:tav tm="100000">
                                          <p:val>
                                            <p:strVal val="#ppt_h"/>
                                          </p:val>
                                        </p:tav>
                                      </p:tavLst>
                                    </p:anim>
                                    <p:animEffect transition="in" filter="fade">
                                      <p:cBhvr>
                                        <p:cTn id="99" dur="1000"/>
                                        <p:tgtEl>
                                          <p:spTgt spid="47"/>
                                        </p:tgtEl>
                                      </p:cBhvr>
                                    </p:animEffect>
                                  </p:childTnLst>
                                </p:cTn>
                              </p:par>
                              <p:par>
                                <p:cTn id="100" presetID="53" presetClass="entr" presetSubtype="16" fill="hold" grpId="0" nodeType="withEffect">
                                  <p:stCondLst>
                                    <p:cond delay="300"/>
                                  </p:stCondLst>
                                  <p:childTnLst>
                                    <p:set>
                                      <p:cBhvr>
                                        <p:cTn id="101" dur="1" fill="hold">
                                          <p:stCondLst>
                                            <p:cond delay="0"/>
                                          </p:stCondLst>
                                        </p:cTn>
                                        <p:tgtEl>
                                          <p:spTgt spid="48"/>
                                        </p:tgtEl>
                                        <p:attrNameLst>
                                          <p:attrName>style.visibility</p:attrName>
                                        </p:attrNameLst>
                                      </p:cBhvr>
                                      <p:to>
                                        <p:strVal val="visible"/>
                                      </p:to>
                                    </p:set>
                                    <p:anim calcmode="lin" valueType="num">
                                      <p:cBhvr>
                                        <p:cTn id="102" dur="1000" fill="hold"/>
                                        <p:tgtEl>
                                          <p:spTgt spid="48"/>
                                        </p:tgtEl>
                                        <p:attrNameLst>
                                          <p:attrName>ppt_w</p:attrName>
                                        </p:attrNameLst>
                                      </p:cBhvr>
                                      <p:tavLst>
                                        <p:tav tm="0">
                                          <p:val>
                                            <p:fltVal val="0"/>
                                          </p:val>
                                        </p:tav>
                                        <p:tav tm="100000">
                                          <p:val>
                                            <p:strVal val="#ppt_w"/>
                                          </p:val>
                                        </p:tav>
                                      </p:tavLst>
                                    </p:anim>
                                    <p:anim calcmode="lin" valueType="num">
                                      <p:cBhvr>
                                        <p:cTn id="103" dur="1000" fill="hold"/>
                                        <p:tgtEl>
                                          <p:spTgt spid="48"/>
                                        </p:tgtEl>
                                        <p:attrNameLst>
                                          <p:attrName>ppt_h</p:attrName>
                                        </p:attrNameLst>
                                      </p:cBhvr>
                                      <p:tavLst>
                                        <p:tav tm="0">
                                          <p:val>
                                            <p:fltVal val="0"/>
                                          </p:val>
                                        </p:tav>
                                        <p:tav tm="100000">
                                          <p:val>
                                            <p:strVal val="#ppt_h"/>
                                          </p:val>
                                        </p:tav>
                                      </p:tavLst>
                                    </p:anim>
                                    <p:animEffect transition="in" filter="fade">
                                      <p:cBhvr>
                                        <p:cTn id="104" dur="1000"/>
                                        <p:tgtEl>
                                          <p:spTgt spid="48"/>
                                        </p:tgtEl>
                                      </p:cBhvr>
                                    </p:animEffect>
                                  </p:childTnLst>
                                </p:cTn>
                              </p:par>
                              <p:par>
                                <p:cTn id="105" presetID="53" presetClass="entr" presetSubtype="16" fill="hold" grpId="0" nodeType="withEffect">
                                  <p:stCondLst>
                                    <p:cond delay="100"/>
                                  </p:stCondLst>
                                  <p:childTnLst>
                                    <p:set>
                                      <p:cBhvr>
                                        <p:cTn id="106" dur="1" fill="hold">
                                          <p:stCondLst>
                                            <p:cond delay="0"/>
                                          </p:stCondLst>
                                        </p:cTn>
                                        <p:tgtEl>
                                          <p:spTgt spid="49"/>
                                        </p:tgtEl>
                                        <p:attrNameLst>
                                          <p:attrName>style.visibility</p:attrName>
                                        </p:attrNameLst>
                                      </p:cBhvr>
                                      <p:to>
                                        <p:strVal val="visible"/>
                                      </p:to>
                                    </p:set>
                                    <p:anim calcmode="lin" valueType="num">
                                      <p:cBhvr>
                                        <p:cTn id="107" dur="1000" fill="hold"/>
                                        <p:tgtEl>
                                          <p:spTgt spid="49"/>
                                        </p:tgtEl>
                                        <p:attrNameLst>
                                          <p:attrName>ppt_w</p:attrName>
                                        </p:attrNameLst>
                                      </p:cBhvr>
                                      <p:tavLst>
                                        <p:tav tm="0">
                                          <p:val>
                                            <p:fltVal val="0"/>
                                          </p:val>
                                        </p:tav>
                                        <p:tav tm="100000">
                                          <p:val>
                                            <p:strVal val="#ppt_w"/>
                                          </p:val>
                                        </p:tav>
                                      </p:tavLst>
                                    </p:anim>
                                    <p:anim calcmode="lin" valueType="num">
                                      <p:cBhvr>
                                        <p:cTn id="108" dur="1000" fill="hold"/>
                                        <p:tgtEl>
                                          <p:spTgt spid="49"/>
                                        </p:tgtEl>
                                        <p:attrNameLst>
                                          <p:attrName>ppt_h</p:attrName>
                                        </p:attrNameLst>
                                      </p:cBhvr>
                                      <p:tavLst>
                                        <p:tav tm="0">
                                          <p:val>
                                            <p:fltVal val="0"/>
                                          </p:val>
                                        </p:tav>
                                        <p:tav tm="100000">
                                          <p:val>
                                            <p:strVal val="#ppt_h"/>
                                          </p:val>
                                        </p:tav>
                                      </p:tavLst>
                                    </p:anim>
                                    <p:animEffect transition="in" filter="fade">
                                      <p:cBhvr>
                                        <p:cTn id="109" dur="1000"/>
                                        <p:tgtEl>
                                          <p:spTgt spid="49"/>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50"/>
                                        </p:tgtEl>
                                        <p:attrNameLst>
                                          <p:attrName>style.visibility</p:attrName>
                                        </p:attrNameLst>
                                      </p:cBhvr>
                                      <p:to>
                                        <p:strVal val="visible"/>
                                      </p:to>
                                    </p:set>
                                    <p:anim calcmode="lin" valueType="num">
                                      <p:cBhvr>
                                        <p:cTn id="112" dur="1000" fill="hold"/>
                                        <p:tgtEl>
                                          <p:spTgt spid="50"/>
                                        </p:tgtEl>
                                        <p:attrNameLst>
                                          <p:attrName>ppt_w</p:attrName>
                                        </p:attrNameLst>
                                      </p:cBhvr>
                                      <p:tavLst>
                                        <p:tav tm="0">
                                          <p:val>
                                            <p:fltVal val="0"/>
                                          </p:val>
                                        </p:tav>
                                        <p:tav tm="100000">
                                          <p:val>
                                            <p:strVal val="#ppt_w"/>
                                          </p:val>
                                        </p:tav>
                                      </p:tavLst>
                                    </p:anim>
                                    <p:anim calcmode="lin" valueType="num">
                                      <p:cBhvr>
                                        <p:cTn id="113" dur="1000" fill="hold"/>
                                        <p:tgtEl>
                                          <p:spTgt spid="50"/>
                                        </p:tgtEl>
                                        <p:attrNameLst>
                                          <p:attrName>ppt_h</p:attrName>
                                        </p:attrNameLst>
                                      </p:cBhvr>
                                      <p:tavLst>
                                        <p:tav tm="0">
                                          <p:val>
                                            <p:fltVal val="0"/>
                                          </p:val>
                                        </p:tav>
                                        <p:tav tm="100000">
                                          <p:val>
                                            <p:strVal val="#ppt_h"/>
                                          </p:val>
                                        </p:tav>
                                      </p:tavLst>
                                    </p:anim>
                                    <p:animEffect transition="in" filter="fade">
                                      <p:cBhvr>
                                        <p:cTn id="114" dur="1000"/>
                                        <p:tgtEl>
                                          <p:spTgt spid="50"/>
                                        </p:tgtEl>
                                      </p:cBhvr>
                                    </p:animEffect>
                                  </p:childTnLst>
                                </p:cTn>
                              </p:par>
                              <p:par>
                                <p:cTn id="115" presetID="53" presetClass="entr" presetSubtype="16" fill="hold" grpId="0" nodeType="withEffect">
                                  <p:stCondLst>
                                    <p:cond delay="200"/>
                                  </p:stCondLst>
                                  <p:childTnLst>
                                    <p:set>
                                      <p:cBhvr>
                                        <p:cTn id="116" dur="1" fill="hold">
                                          <p:stCondLst>
                                            <p:cond delay="0"/>
                                          </p:stCondLst>
                                        </p:cTn>
                                        <p:tgtEl>
                                          <p:spTgt spid="51"/>
                                        </p:tgtEl>
                                        <p:attrNameLst>
                                          <p:attrName>style.visibility</p:attrName>
                                        </p:attrNameLst>
                                      </p:cBhvr>
                                      <p:to>
                                        <p:strVal val="visible"/>
                                      </p:to>
                                    </p:set>
                                    <p:anim calcmode="lin" valueType="num">
                                      <p:cBhvr>
                                        <p:cTn id="117" dur="1000" fill="hold"/>
                                        <p:tgtEl>
                                          <p:spTgt spid="51"/>
                                        </p:tgtEl>
                                        <p:attrNameLst>
                                          <p:attrName>ppt_w</p:attrName>
                                        </p:attrNameLst>
                                      </p:cBhvr>
                                      <p:tavLst>
                                        <p:tav tm="0">
                                          <p:val>
                                            <p:fltVal val="0"/>
                                          </p:val>
                                        </p:tav>
                                        <p:tav tm="100000">
                                          <p:val>
                                            <p:strVal val="#ppt_w"/>
                                          </p:val>
                                        </p:tav>
                                      </p:tavLst>
                                    </p:anim>
                                    <p:anim calcmode="lin" valueType="num">
                                      <p:cBhvr>
                                        <p:cTn id="118" dur="1000" fill="hold"/>
                                        <p:tgtEl>
                                          <p:spTgt spid="51"/>
                                        </p:tgtEl>
                                        <p:attrNameLst>
                                          <p:attrName>ppt_h</p:attrName>
                                        </p:attrNameLst>
                                      </p:cBhvr>
                                      <p:tavLst>
                                        <p:tav tm="0">
                                          <p:val>
                                            <p:fltVal val="0"/>
                                          </p:val>
                                        </p:tav>
                                        <p:tav tm="100000">
                                          <p:val>
                                            <p:strVal val="#ppt_h"/>
                                          </p:val>
                                        </p:tav>
                                      </p:tavLst>
                                    </p:anim>
                                    <p:animEffect transition="in" filter="fade">
                                      <p:cBhvr>
                                        <p:cTn id="119" dur="1000"/>
                                        <p:tgtEl>
                                          <p:spTgt spid="51"/>
                                        </p:tgtEl>
                                      </p:cBhvr>
                                    </p:animEffect>
                                  </p:childTnLst>
                                </p:cTn>
                              </p:par>
                              <p:par>
                                <p:cTn id="120" presetID="53" presetClass="entr" presetSubtype="16" fill="hold" grpId="0" nodeType="withEffect">
                                  <p:stCondLst>
                                    <p:cond delay="100"/>
                                  </p:stCondLst>
                                  <p:childTnLst>
                                    <p:set>
                                      <p:cBhvr>
                                        <p:cTn id="121" dur="1" fill="hold">
                                          <p:stCondLst>
                                            <p:cond delay="0"/>
                                          </p:stCondLst>
                                        </p:cTn>
                                        <p:tgtEl>
                                          <p:spTgt spid="52"/>
                                        </p:tgtEl>
                                        <p:attrNameLst>
                                          <p:attrName>style.visibility</p:attrName>
                                        </p:attrNameLst>
                                      </p:cBhvr>
                                      <p:to>
                                        <p:strVal val="visible"/>
                                      </p:to>
                                    </p:set>
                                    <p:anim calcmode="lin" valueType="num">
                                      <p:cBhvr>
                                        <p:cTn id="122" dur="1000" fill="hold"/>
                                        <p:tgtEl>
                                          <p:spTgt spid="52"/>
                                        </p:tgtEl>
                                        <p:attrNameLst>
                                          <p:attrName>ppt_w</p:attrName>
                                        </p:attrNameLst>
                                      </p:cBhvr>
                                      <p:tavLst>
                                        <p:tav tm="0">
                                          <p:val>
                                            <p:fltVal val="0"/>
                                          </p:val>
                                        </p:tav>
                                        <p:tav tm="100000">
                                          <p:val>
                                            <p:strVal val="#ppt_w"/>
                                          </p:val>
                                        </p:tav>
                                      </p:tavLst>
                                    </p:anim>
                                    <p:anim calcmode="lin" valueType="num">
                                      <p:cBhvr>
                                        <p:cTn id="123" dur="1000" fill="hold"/>
                                        <p:tgtEl>
                                          <p:spTgt spid="52"/>
                                        </p:tgtEl>
                                        <p:attrNameLst>
                                          <p:attrName>ppt_h</p:attrName>
                                        </p:attrNameLst>
                                      </p:cBhvr>
                                      <p:tavLst>
                                        <p:tav tm="0">
                                          <p:val>
                                            <p:fltVal val="0"/>
                                          </p:val>
                                        </p:tav>
                                        <p:tav tm="100000">
                                          <p:val>
                                            <p:strVal val="#ppt_h"/>
                                          </p:val>
                                        </p:tav>
                                      </p:tavLst>
                                    </p:anim>
                                    <p:animEffect transition="in" filter="fade">
                                      <p:cBhvr>
                                        <p:cTn id="124" dur="10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16" grpId="0" animBg="1"/>
      <p:bldP spid="17" grpId="0" animBg="1"/>
      <p:bldP spid="19" grpId="0" animBg="1"/>
      <p:bldP spid="20" grpId="0" animBg="1"/>
      <p:bldP spid="21" grpId="0" animBg="1"/>
      <p:bldP spid="22" grpId="0" animBg="1"/>
      <p:bldP spid="23" grpId="0" animBg="1"/>
      <p:bldP spid="25" grpId="0" animBg="1"/>
      <p:bldP spid="26" grpId="0" animBg="1"/>
      <p:bldP spid="27" grpId="0" animBg="1"/>
      <p:bldP spid="28" grpId="0" animBg="1"/>
      <p:bldP spid="29"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446343" y="4209653"/>
            <a:ext cx="3153616" cy="738654"/>
          </a:xfrm>
          <a:prstGeom prst="rect">
            <a:avLst/>
          </a:prstGeom>
        </p:spPr>
        <p:txBody>
          <a:bodyPr wrap="square" lIns="0" tIns="45715" rIns="91431" bIns="45715">
            <a:spAutoFit/>
          </a:bodyPr>
          <a:lstStyle/>
          <a:p>
            <a:r>
              <a:rPr lang="zh-CN" altLang="en-US" sz="2400" b="1" dirty="0">
                <a:latin typeface="微软雅黑" pitchFamily="34" charset="-122"/>
                <a:ea typeface="微软雅黑" pitchFamily="34" charset="-122"/>
              </a:rPr>
              <a:t>项目介绍</a:t>
            </a:r>
            <a:endParaRPr lang="en-US" altLang="zh-CN" sz="2400" b="1" dirty="0">
              <a:latin typeface="微软雅黑" pitchFamily="34" charset="-122"/>
              <a:ea typeface="微软雅黑" pitchFamily="34" charset="-122"/>
            </a:endParaRPr>
          </a:p>
          <a:p>
            <a:pPr lvl="0" fontAlgn="base">
              <a:spcBef>
                <a:spcPct val="0"/>
              </a:spcBef>
              <a:spcAft>
                <a:spcPct val="0"/>
              </a:spcAft>
            </a:pPr>
            <a:r>
              <a:rPr lang="en-US" altLang="zh-CN" dirty="0">
                <a:solidFill>
                  <a:srgbClr val="000000"/>
                </a:solidFill>
                <a:latin typeface="Impact" panose="020B0806030902050204" pitchFamily="34" charset="0"/>
                <a:ea typeface="宋体" charset="-122"/>
                <a:cs typeface="Arial" panose="020B0604020202020204" pitchFamily="34" charset="0"/>
              </a:rPr>
              <a:t>Introduction</a:t>
            </a:r>
            <a:endParaRPr lang="zh-CN" altLang="en-US" dirty="0">
              <a:solidFill>
                <a:srgbClr val="000000"/>
              </a:solidFill>
              <a:latin typeface="Impact" panose="020B0806030902050204" pitchFamily="34" charset="0"/>
              <a:ea typeface="宋体" charset="-122"/>
              <a:cs typeface="Arial" panose="020B0604020202020204" pitchFamily="34" charset="0"/>
            </a:endParaRPr>
          </a:p>
        </p:txBody>
      </p:sp>
      <p:sp>
        <p:nvSpPr>
          <p:cNvPr id="9" name="矩形 8"/>
          <p:cNvSpPr/>
          <p:nvPr/>
        </p:nvSpPr>
        <p:spPr>
          <a:xfrm>
            <a:off x="7472854" y="4209653"/>
            <a:ext cx="3971220" cy="738654"/>
          </a:xfrm>
          <a:prstGeom prst="rect">
            <a:avLst/>
          </a:prstGeom>
        </p:spPr>
        <p:txBody>
          <a:bodyPr wrap="square" lIns="0" tIns="45715" rIns="91431" bIns="45715">
            <a:spAutoFit/>
          </a:bodyPr>
          <a:lstStyle/>
          <a:p>
            <a:r>
              <a:rPr lang="zh-CN" altLang="en-US" sz="2400" b="1" dirty="0">
                <a:latin typeface="微软雅黑" pitchFamily="34" charset="-122"/>
                <a:ea typeface="微软雅黑" pitchFamily="34" charset="-122"/>
              </a:rPr>
              <a:t>新增功能点</a:t>
            </a:r>
          </a:p>
          <a:p>
            <a:pPr lvl="0" fontAlgn="base">
              <a:spcBef>
                <a:spcPct val="0"/>
              </a:spcBef>
              <a:spcAft>
                <a:spcPct val="0"/>
              </a:spcAft>
            </a:pPr>
            <a:r>
              <a:rPr lang="en-US" altLang="zh-CN" dirty="0">
                <a:latin typeface="Impact" panose="020B0806030902050204" pitchFamily="34" charset="0"/>
                <a:ea typeface="宋体" charset="-122"/>
                <a:cs typeface="Arial" panose="020B0604020202020204" pitchFamily="34" charset="0"/>
              </a:rPr>
              <a:t>New Functions</a:t>
            </a:r>
            <a:endParaRPr lang="zh-CN" altLang="en-US" dirty="0">
              <a:latin typeface="Impact" panose="020B0806030902050204" pitchFamily="34" charset="0"/>
              <a:ea typeface="宋体" charset="-122"/>
              <a:cs typeface="Arial" panose="020B0604020202020204" pitchFamily="34" charset="0"/>
            </a:endParaRPr>
          </a:p>
        </p:txBody>
      </p:sp>
      <p:sp>
        <p:nvSpPr>
          <p:cNvPr id="10" name="矩形 9"/>
          <p:cNvSpPr/>
          <p:nvPr/>
        </p:nvSpPr>
        <p:spPr>
          <a:xfrm>
            <a:off x="3446343" y="5344411"/>
            <a:ext cx="3971220" cy="738654"/>
          </a:xfrm>
          <a:prstGeom prst="rect">
            <a:avLst/>
          </a:prstGeom>
        </p:spPr>
        <p:txBody>
          <a:bodyPr wrap="square" lIns="0" tIns="45715" rIns="91431" bIns="45715">
            <a:spAutoFit/>
          </a:bodyPr>
          <a:lstStyle/>
          <a:p>
            <a:r>
              <a:rPr lang="zh-CN" altLang="en-US" sz="2400" b="1" dirty="0">
                <a:latin typeface="微软雅黑" pitchFamily="34" charset="-122"/>
                <a:ea typeface="微软雅黑" pitchFamily="34" charset="-122"/>
              </a:rPr>
              <a:t>项目展示</a:t>
            </a:r>
            <a:endParaRPr lang="en-US" altLang="zh-CN" sz="2400" b="1" dirty="0">
              <a:latin typeface="微软雅黑" pitchFamily="34" charset="-122"/>
              <a:ea typeface="微软雅黑" pitchFamily="34" charset="-122"/>
            </a:endParaRPr>
          </a:p>
          <a:p>
            <a:r>
              <a:rPr lang="en-US" altLang="zh-CN" dirty="0">
                <a:latin typeface="Impact" panose="020B0806030902050204" pitchFamily="34" charset="0"/>
                <a:ea typeface="宋体" charset="-122"/>
                <a:cs typeface="Arial" panose="020B0604020202020204" pitchFamily="34" charset="0"/>
              </a:rPr>
              <a:t>Display</a:t>
            </a:r>
            <a:endParaRPr lang="zh-CN" altLang="en-US" dirty="0">
              <a:latin typeface="Impact" panose="020B0806030902050204" pitchFamily="34" charset="0"/>
              <a:ea typeface="宋体" charset="-122"/>
              <a:cs typeface="Arial" panose="020B0604020202020204" pitchFamily="34" charset="0"/>
            </a:endParaRPr>
          </a:p>
        </p:txBody>
      </p:sp>
      <p:grpSp>
        <p:nvGrpSpPr>
          <p:cNvPr id="14" name="组合 13"/>
          <p:cNvGrpSpPr/>
          <p:nvPr/>
        </p:nvGrpSpPr>
        <p:grpSpPr>
          <a:xfrm>
            <a:off x="2276105" y="4209653"/>
            <a:ext cx="1201290" cy="755738"/>
            <a:chOff x="6419118" y="1211527"/>
            <a:chExt cx="1201290" cy="755738"/>
          </a:xfrm>
        </p:grpSpPr>
        <p:sp>
          <p:nvSpPr>
            <p:cNvPr id="15" name="任意多边形 83"/>
            <p:cNvSpPr/>
            <p:nvPr/>
          </p:nvSpPr>
          <p:spPr bwMode="auto">
            <a:xfrm rot="16377237">
              <a:off x="6641486" y="1212289"/>
              <a:ext cx="755738" cy="75421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rgbClr val="00C3D9"/>
            </a:soli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16" name="TextBox 15"/>
            <p:cNvSpPr txBox="1"/>
            <p:nvPr/>
          </p:nvSpPr>
          <p:spPr>
            <a:xfrm>
              <a:off x="6419118" y="1239805"/>
              <a:ext cx="1201290" cy="646331"/>
            </a:xfrm>
            <a:prstGeom prst="rect">
              <a:avLst/>
            </a:prstGeom>
            <a:noFill/>
          </p:spPr>
          <p:txBody>
            <a:bodyPr wrap="square" rtlCol="0">
              <a:spAutoFit/>
            </a:bodyPr>
            <a:lstStyle/>
            <a:p>
              <a:pPr algn="ctr"/>
              <a:r>
                <a:rPr lang="en-US" altLang="zh-CN" sz="3600" b="1" spc="-300" dirty="0">
                  <a:solidFill>
                    <a:schemeClr val="bg1"/>
                  </a:solidFill>
                  <a:latin typeface="微软雅黑" pitchFamily="34" charset="-122"/>
                  <a:ea typeface="微软雅黑" pitchFamily="34" charset="-122"/>
                </a:rPr>
                <a:t>A</a:t>
              </a:r>
              <a:endParaRPr lang="zh-CN" altLang="en-US" sz="3600" b="1" spc="-300" dirty="0">
                <a:solidFill>
                  <a:schemeClr val="bg1"/>
                </a:solidFill>
                <a:latin typeface="微软雅黑" pitchFamily="34" charset="-122"/>
                <a:ea typeface="微软雅黑" pitchFamily="34" charset="-122"/>
              </a:endParaRPr>
            </a:p>
          </p:txBody>
        </p:sp>
      </p:grpSp>
      <p:grpSp>
        <p:nvGrpSpPr>
          <p:cNvPr id="17" name="组合 16"/>
          <p:cNvGrpSpPr/>
          <p:nvPr/>
        </p:nvGrpSpPr>
        <p:grpSpPr>
          <a:xfrm>
            <a:off x="6292485" y="4209653"/>
            <a:ext cx="1201290" cy="755738"/>
            <a:chOff x="6432565" y="1211527"/>
            <a:chExt cx="1201290" cy="755738"/>
          </a:xfrm>
        </p:grpSpPr>
        <p:sp>
          <p:nvSpPr>
            <p:cNvPr id="18" name="任意多边形 83"/>
            <p:cNvSpPr/>
            <p:nvPr/>
          </p:nvSpPr>
          <p:spPr bwMode="auto">
            <a:xfrm rot="16377237">
              <a:off x="6668380" y="1212289"/>
              <a:ext cx="755738" cy="75421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rgbClr val="DE6E00"/>
            </a:soli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19" name="TextBox 18"/>
            <p:cNvSpPr txBox="1"/>
            <p:nvPr/>
          </p:nvSpPr>
          <p:spPr>
            <a:xfrm>
              <a:off x="6432565" y="1253252"/>
              <a:ext cx="1201290" cy="646331"/>
            </a:xfrm>
            <a:prstGeom prst="rect">
              <a:avLst/>
            </a:prstGeom>
            <a:noFill/>
          </p:spPr>
          <p:txBody>
            <a:bodyPr wrap="square" rtlCol="0">
              <a:spAutoFit/>
            </a:bodyPr>
            <a:lstStyle/>
            <a:p>
              <a:pPr algn="ctr"/>
              <a:r>
                <a:rPr lang="en-US" altLang="zh-CN" sz="3600" b="1" spc="-300" dirty="0">
                  <a:solidFill>
                    <a:schemeClr val="bg1"/>
                  </a:solidFill>
                  <a:latin typeface="微软雅黑" pitchFamily="34" charset="-122"/>
                  <a:ea typeface="微软雅黑" pitchFamily="34" charset="-122"/>
                </a:rPr>
                <a:t>B</a:t>
              </a:r>
              <a:endParaRPr lang="zh-CN" altLang="en-US" sz="3600" b="1" spc="-300" dirty="0">
                <a:solidFill>
                  <a:schemeClr val="bg1"/>
                </a:solidFill>
                <a:latin typeface="微软雅黑" pitchFamily="34" charset="-122"/>
                <a:ea typeface="微软雅黑" pitchFamily="34" charset="-122"/>
              </a:endParaRPr>
            </a:p>
          </p:txBody>
        </p:sp>
      </p:grpSp>
      <p:grpSp>
        <p:nvGrpSpPr>
          <p:cNvPr id="20" name="组合 19"/>
          <p:cNvGrpSpPr/>
          <p:nvPr/>
        </p:nvGrpSpPr>
        <p:grpSpPr>
          <a:xfrm>
            <a:off x="2262658" y="5344411"/>
            <a:ext cx="1201290" cy="755738"/>
            <a:chOff x="6405671" y="1211527"/>
            <a:chExt cx="1201290" cy="755738"/>
          </a:xfrm>
        </p:grpSpPr>
        <p:sp>
          <p:nvSpPr>
            <p:cNvPr id="21" name="任意多边形 83"/>
            <p:cNvSpPr/>
            <p:nvPr/>
          </p:nvSpPr>
          <p:spPr bwMode="auto">
            <a:xfrm rot="16377237">
              <a:off x="6641486" y="1212289"/>
              <a:ext cx="755738" cy="75421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rgbClr val="E94E60"/>
            </a:soli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22" name="TextBox 21"/>
            <p:cNvSpPr txBox="1"/>
            <p:nvPr/>
          </p:nvSpPr>
          <p:spPr>
            <a:xfrm>
              <a:off x="6405671" y="1253252"/>
              <a:ext cx="1201290" cy="646331"/>
            </a:xfrm>
            <a:prstGeom prst="rect">
              <a:avLst/>
            </a:prstGeom>
            <a:noFill/>
          </p:spPr>
          <p:txBody>
            <a:bodyPr wrap="square" rtlCol="0">
              <a:spAutoFit/>
            </a:bodyPr>
            <a:lstStyle/>
            <a:p>
              <a:pPr algn="ctr"/>
              <a:r>
                <a:rPr lang="en-US" altLang="zh-CN" sz="3600" b="1" spc="-300" dirty="0">
                  <a:solidFill>
                    <a:schemeClr val="bg1"/>
                  </a:solidFill>
                  <a:latin typeface="微软雅黑" pitchFamily="34" charset="-122"/>
                  <a:ea typeface="微软雅黑" pitchFamily="34" charset="-122"/>
                </a:rPr>
                <a:t>C</a:t>
              </a:r>
              <a:endParaRPr lang="zh-CN" altLang="en-US" sz="3600" b="1" spc="-300" dirty="0">
                <a:solidFill>
                  <a:schemeClr val="bg1"/>
                </a:solidFill>
                <a:latin typeface="微软雅黑" pitchFamily="34" charset="-122"/>
                <a:ea typeface="微软雅黑" pitchFamily="34" charset="-122"/>
              </a:endParaRPr>
            </a:p>
          </p:txBody>
        </p:sp>
      </p:grpSp>
      <p:sp>
        <p:nvSpPr>
          <p:cNvPr id="26" name="椭圆 25"/>
          <p:cNvSpPr/>
          <p:nvPr/>
        </p:nvSpPr>
        <p:spPr>
          <a:xfrm>
            <a:off x="4128357" y="1452338"/>
            <a:ext cx="1318794" cy="1318794"/>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599970" y="2158491"/>
            <a:ext cx="1350032" cy="1350032"/>
          </a:xfrm>
          <a:prstGeom prst="ellipse">
            <a:avLst/>
          </a:prstGeom>
          <a:solidFill>
            <a:srgbClr val="E94E6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29" name="椭圆 28"/>
          <p:cNvSpPr/>
          <p:nvPr/>
        </p:nvSpPr>
        <p:spPr>
          <a:xfrm>
            <a:off x="5396995" y="639694"/>
            <a:ext cx="1350032" cy="1350032"/>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31" name="椭圆 30"/>
          <p:cNvSpPr/>
          <p:nvPr/>
        </p:nvSpPr>
        <p:spPr>
          <a:xfrm>
            <a:off x="6768897" y="1445487"/>
            <a:ext cx="1350032" cy="1350032"/>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32" name="椭圆 31"/>
          <p:cNvSpPr/>
          <p:nvPr/>
        </p:nvSpPr>
        <p:spPr>
          <a:xfrm>
            <a:off x="7327761" y="694250"/>
            <a:ext cx="232304" cy="232304"/>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232767" y="869852"/>
            <a:ext cx="277108" cy="277108"/>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flipH="1">
            <a:off x="3407466" y="2003509"/>
            <a:ext cx="189470" cy="189470"/>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flipH="1">
            <a:off x="3196309" y="889501"/>
            <a:ext cx="77394" cy="77394"/>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flipH="1">
            <a:off x="2668789" y="1642258"/>
            <a:ext cx="77394" cy="77394"/>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flipH="1">
            <a:off x="3662494" y="3216044"/>
            <a:ext cx="189470" cy="189470"/>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flipH="1">
            <a:off x="2914883" y="2797163"/>
            <a:ext cx="77394" cy="77394"/>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flipH="1">
            <a:off x="8495149" y="2157373"/>
            <a:ext cx="189470" cy="189470"/>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flipH="1">
            <a:off x="8424560" y="1010049"/>
            <a:ext cx="77394" cy="77394"/>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flipH="1">
            <a:off x="9089688" y="1926913"/>
            <a:ext cx="77394" cy="77394"/>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flipH="1">
            <a:off x="8051468" y="3196334"/>
            <a:ext cx="189470" cy="189470"/>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flipH="1">
            <a:off x="9068650" y="2893868"/>
            <a:ext cx="77394" cy="77394"/>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909764" y="2383516"/>
            <a:ext cx="1350032" cy="1350032"/>
          </a:xfrm>
          <a:prstGeom prst="ellipse">
            <a:avLst/>
          </a:prstGeom>
          <a:solidFill>
            <a:srgbClr val="028985">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30" name="椭圆 29"/>
          <p:cNvSpPr/>
          <p:nvPr/>
        </p:nvSpPr>
        <p:spPr>
          <a:xfrm>
            <a:off x="4948290" y="1137786"/>
            <a:ext cx="2247442" cy="2247442"/>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400" b="1" dirty="0">
                <a:latin typeface="微软雅黑" panose="020B0503020204020204" pitchFamily="34" charset="-122"/>
                <a:ea typeface="微软雅黑" panose="020B0503020204020204" pitchFamily="34" charset="-122"/>
              </a:rPr>
              <a:t>目录</a:t>
            </a:r>
          </a:p>
        </p:txBody>
      </p:sp>
    </p:spTree>
    <p:extLst>
      <p:ext uri="{BB962C8B-B14F-4D97-AF65-F5344CB8AC3E}">
        <p14:creationId xmlns:p14="http://schemas.microsoft.com/office/powerpoint/2010/main" val="112849496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1000" fill="hold"/>
                                            <p:tgtEl>
                                              <p:spTgt spid="26"/>
                                            </p:tgtEl>
                                            <p:attrNameLst>
                                              <p:attrName>ppt_w</p:attrName>
                                            </p:attrNameLst>
                                          </p:cBhvr>
                                          <p:tavLst>
                                            <p:tav tm="0">
                                              <p:val>
                                                <p:fltVal val="0"/>
                                              </p:val>
                                            </p:tav>
                                            <p:tav tm="100000">
                                              <p:val>
                                                <p:strVal val="#ppt_w"/>
                                              </p:val>
                                            </p:tav>
                                          </p:tavLst>
                                        </p:anim>
                                        <p:anim calcmode="lin" valueType="num">
                                          <p:cBhvr>
                                            <p:cTn id="8" dur="1000" fill="hold"/>
                                            <p:tgtEl>
                                              <p:spTgt spid="26"/>
                                            </p:tgtEl>
                                            <p:attrNameLst>
                                              <p:attrName>ppt_h</p:attrName>
                                            </p:attrNameLst>
                                          </p:cBhvr>
                                          <p:tavLst>
                                            <p:tav tm="0">
                                              <p:val>
                                                <p:fltVal val="0"/>
                                              </p:val>
                                            </p:tav>
                                            <p:tav tm="100000">
                                              <p:val>
                                                <p:strVal val="#ppt_h"/>
                                              </p:val>
                                            </p:tav>
                                          </p:tavLst>
                                        </p:anim>
                                        <p:animEffect transition="in" filter="fade">
                                          <p:cBhvr>
                                            <p:cTn id="9" dur="1000"/>
                                            <p:tgtEl>
                                              <p:spTgt spid="26"/>
                                            </p:tgtEl>
                                          </p:cBhvr>
                                        </p:animEffect>
                                      </p:childTnLst>
                                    </p:cTn>
                                  </p:par>
                                  <p:par>
                                    <p:cTn id="10" presetID="53" presetClass="entr" presetSubtype="16" fill="hold" grpId="0" nodeType="withEffect">
                                      <p:stCondLst>
                                        <p:cond delay="100"/>
                                      </p:stCondLst>
                                      <p:childTnLst>
                                        <p:set>
                                          <p:cBhvr>
                                            <p:cTn id="11" dur="1" fill="hold">
                                              <p:stCondLst>
                                                <p:cond delay="0"/>
                                              </p:stCondLst>
                                            </p:cTn>
                                            <p:tgtEl>
                                              <p:spTgt spid="28"/>
                                            </p:tgtEl>
                                            <p:attrNameLst>
                                              <p:attrName>style.visibility</p:attrName>
                                            </p:attrNameLst>
                                          </p:cBhvr>
                                          <p:to>
                                            <p:strVal val="visible"/>
                                          </p:to>
                                        </p:set>
                                        <p:anim calcmode="lin" valueType="num">
                                          <p:cBhvr>
                                            <p:cTn id="12" dur="1000" fill="hold"/>
                                            <p:tgtEl>
                                              <p:spTgt spid="28"/>
                                            </p:tgtEl>
                                            <p:attrNameLst>
                                              <p:attrName>ppt_w</p:attrName>
                                            </p:attrNameLst>
                                          </p:cBhvr>
                                          <p:tavLst>
                                            <p:tav tm="0">
                                              <p:val>
                                                <p:fltVal val="0"/>
                                              </p:val>
                                            </p:tav>
                                            <p:tav tm="100000">
                                              <p:val>
                                                <p:strVal val="#ppt_w"/>
                                              </p:val>
                                            </p:tav>
                                          </p:tavLst>
                                        </p:anim>
                                        <p:anim calcmode="lin" valueType="num">
                                          <p:cBhvr>
                                            <p:cTn id="13" dur="1000" fill="hold"/>
                                            <p:tgtEl>
                                              <p:spTgt spid="28"/>
                                            </p:tgtEl>
                                            <p:attrNameLst>
                                              <p:attrName>ppt_h</p:attrName>
                                            </p:attrNameLst>
                                          </p:cBhvr>
                                          <p:tavLst>
                                            <p:tav tm="0">
                                              <p:val>
                                                <p:fltVal val="0"/>
                                              </p:val>
                                            </p:tav>
                                            <p:tav tm="100000">
                                              <p:val>
                                                <p:strVal val="#ppt_h"/>
                                              </p:val>
                                            </p:tav>
                                          </p:tavLst>
                                        </p:anim>
                                        <p:animEffect transition="in" filter="fade">
                                          <p:cBhvr>
                                            <p:cTn id="14" dur="1000"/>
                                            <p:tgtEl>
                                              <p:spTgt spid="28"/>
                                            </p:tgtEl>
                                          </p:cBhvr>
                                        </p:animEffect>
                                      </p:childTnLst>
                                    </p:cTn>
                                  </p:par>
                                  <p:par>
                                    <p:cTn id="15" presetID="53" presetClass="entr" presetSubtype="16" fill="hold" grpId="0" nodeType="withEffect">
                                      <p:stCondLst>
                                        <p:cond delay="200"/>
                                      </p:stCondLst>
                                      <p:childTnLst>
                                        <p:set>
                                          <p:cBhvr>
                                            <p:cTn id="16" dur="1" fill="hold">
                                              <p:stCondLst>
                                                <p:cond delay="0"/>
                                              </p:stCondLst>
                                            </p:cTn>
                                            <p:tgtEl>
                                              <p:spTgt spid="29"/>
                                            </p:tgtEl>
                                            <p:attrNameLst>
                                              <p:attrName>style.visibility</p:attrName>
                                            </p:attrNameLst>
                                          </p:cBhvr>
                                          <p:to>
                                            <p:strVal val="visible"/>
                                          </p:to>
                                        </p:set>
                                        <p:anim calcmode="lin" valueType="num">
                                          <p:cBhvr>
                                            <p:cTn id="17" dur="1000" fill="hold"/>
                                            <p:tgtEl>
                                              <p:spTgt spid="29"/>
                                            </p:tgtEl>
                                            <p:attrNameLst>
                                              <p:attrName>ppt_w</p:attrName>
                                            </p:attrNameLst>
                                          </p:cBhvr>
                                          <p:tavLst>
                                            <p:tav tm="0">
                                              <p:val>
                                                <p:fltVal val="0"/>
                                              </p:val>
                                            </p:tav>
                                            <p:tav tm="100000">
                                              <p:val>
                                                <p:strVal val="#ppt_w"/>
                                              </p:val>
                                            </p:tav>
                                          </p:tavLst>
                                        </p:anim>
                                        <p:anim calcmode="lin" valueType="num">
                                          <p:cBhvr>
                                            <p:cTn id="18" dur="1000" fill="hold"/>
                                            <p:tgtEl>
                                              <p:spTgt spid="29"/>
                                            </p:tgtEl>
                                            <p:attrNameLst>
                                              <p:attrName>ppt_h</p:attrName>
                                            </p:attrNameLst>
                                          </p:cBhvr>
                                          <p:tavLst>
                                            <p:tav tm="0">
                                              <p:val>
                                                <p:fltVal val="0"/>
                                              </p:val>
                                            </p:tav>
                                            <p:tav tm="100000">
                                              <p:val>
                                                <p:strVal val="#ppt_h"/>
                                              </p:val>
                                            </p:tav>
                                          </p:tavLst>
                                        </p:anim>
                                        <p:animEffect transition="in" filter="fade">
                                          <p:cBhvr>
                                            <p:cTn id="19" dur="1000"/>
                                            <p:tgtEl>
                                              <p:spTgt spid="29"/>
                                            </p:tgtEl>
                                          </p:cBhvr>
                                        </p:animEffect>
                                      </p:childTnLst>
                                    </p:cTn>
                                  </p:par>
                                  <p:par>
                                    <p:cTn id="20" presetID="53" presetClass="entr" presetSubtype="16" fill="hold" grpId="0" nodeType="withEffect">
                                      <p:stCondLst>
                                        <p:cond delay="200"/>
                                      </p:stCondLst>
                                      <p:childTnLst>
                                        <p:set>
                                          <p:cBhvr>
                                            <p:cTn id="21" dur="1" fill="hold">
                                              <p:stCondLst>
                                                <p:cond delay="0"/>
                                              </p:stCondLst>
                                            </p:cTn>
                                            <p:tgtEl>
                                              <p:spTgt spid="31"/>
                                            </p:tgtEl>
                                            <p:attrNameLst>
                                              <p:attrName>style.visibility</p:attrName>
                                            </p:attrNameLst>
                                          </p:cBhvr>
                                          <p:to>
                                            <p:strVal val="visible"/>
                                          </p:to>
                                        </p:set>
                                        <p:anim calcmode="lin" valueType="num">
                                          <p:cBhvr>
                                            <p:cTn id="22" dur="1000" fill="hold"/>
                                            <p:tgtEl>
                                              <p:spTgt spid="31"/>
                                            </p:tgtEl>
                                            <p:attrNameLst>
                                              <p:attrName>ppt_w</p:attrName>
                                            </p:attrNameLst>
                                          </p:cBhvr>
                                          <p:tavLst>
                                            <p:tav tm="0">
                                              <p:val>
                                                <p:fltVal val="0"/>
                                              </p:val>
                                            </p:tav>
                                            <p:tav tm="100000">
                                              <p:val>
                                                <p:strVal val="#ppt_w"/>
                                              </p:val>
                                            </p:tav>
                                          </p:tavLst>
                                        </p:anim>
                                        <p:anim calcmode="lin" valueType="num">
                                          <p:cBhvr>
                                            <p:cTn id="23" dur="1000" fill="hold"/>
                                            <p:tgtEl>
                                              <p:spTgt spid="31"/>
                                            </p:tgtEl>
                                            <p:attrNameLst>
                                              <p:attrName>ppt_h</p:attrName>
                                            </p:attrNameLst>
                                          </p:cBhvr>
                                          <p:tavLst>
                                            <p:tav tm="0">
                                              <p:val>
                                                <p:fltVal val="0"/>
                                              </p:val>
                                            </p:tav>
                                            <p:tav tm="100000">
                                              <p:val>
                                                <p:strVal val="#ppt_h"/>
                                              </p:val>
                                            </p:tav>
                                          </p:tavLst>
                                        </p:anim>
                                        <p:animEffect transition="in" filter="fade">
                                          <p:cBhvr>
                                            <p:cTn id="24" dur="1000"/>
                                            <p:tgtEl>
                                              <p:spTgt spid="31"/>
                                            </p:tgtEl>
                                          </p:cBhvr>
                                        </p:animEffect>
                                      </p:childTnLst>
                                    </p:cTn>
                                  </p:par>
                                  <p:par>
                                    <p:cTn id="25" presetID="53" presetClass="entr" presetSubtype="16" fill="hold" grpId="0" nodeType="withEffect">
                                      <p:stCondLst>
                                        <p:cond delay="100"/>
                                      </p:stCondLst>
                                      <p:childTnLst>
                                        <p:set>
                                          <p:cBhvr>
                                            <p:cTn id="26" dur="1" fill="hold">
                                              <p:stCondLst>
                                                <p:cond delay="0"/>
                                              </p:stCondLst>
                                            </p:cTn>
                                            <p:tgtEl>
                                              <p:spTgt spid="32"/>
                                            </p:tgtEl>
                                            <p:attrNameLst>
                                              <p:attrName>style.visibility</p:attrName>
                                            </p:attrNameLst>
                                          </p:cBhvr>
                                          <p:to>
                                            <p:strVal val="visible"/>
                                          </p:to>
                                        </p:set>
                                        <p:anim calcmode="lin" valueType="num">
                                          <p:cBhvr>
                                            <p:cTn id="27" dur="1000" fill="hold"/>
                                            <p:tgtEl>
                                              <p:spTgt spid="32"/>
                                            </p:tgtEl>
                                            <p:attrNameLst>
                                              <p:attrName>ppt_w</p:attrName>
                                            </p:attrNameLst>
                                          </p:cBhvr>
                                          <p:tavLst>
                                            <p:tav tm="0">
                                              <p:val>
                                                <p:fltVal val="0"/>
                                              </p:val>
                                            </p:tav>
                                            <p:tav tm="100000">
                                              <p:val>
                                                <p:strVal val="#ppt_w"/>
                                              </p:val>
                                            </p:tav>
                                          </p:tavLst>
                                        </p:anim>
                                        <p:anim calcmode="lin" valueType="num">
                                          <p:cBhvr>
                                            <p:cTn id="28" dur="1000" fill="hold"/>
                                            <p:tgtEl>
                                              <p:spTgt spid="32"/>
                                            </p:tgtEl>
                                            <p:attrNameLst>
                                              <p:attrName>ppt_h</p:attrName>
                                            </p:attrNameLst>
                                          </p:cBhvr>
                                          <p:tavLst>
                                            <p:tav tm="0">
                                              <p:val>
                                                <p:fltVal val="0"/>
                                              </p:val>
                                            </p:tav>
                                            <p:tav tm="100000">
                                              <p:val>
                                                <p:strVal val="#ppt_h"/>
                                              </p:val>
                                            </p:tav>
                                          </p:tavLst>
                                        </p:anim>
                                        <p:animEffect transition="in" filter="fade">
                                          <p:cBhvr>
                                            <p:cTn id="29" dur="1000"/>
                                            <p:tgtEl>
                                              <p:spTgt spid="32"/>
                                            </p:tgtEl>
                                          </p:cBhvr>
                                        </p:animEffect>
                                      </p:childTnLst>
                                    </p:cTn>
                                  </p:par>
                                  <p:par>
                                    <p:cTn id="30" presetID="53" presetClass="entr" presetSubtype="16" fill="hold" grpId="0" nodeType="withEffect">
                                      <p:stCondLst>
                                        <p:cond delay="200"/>
                                      </p:stCondLst>
                                      <p:childTnLst>
                                        <p:set>
                                          <p:cBhvr>
                                            <p:cTn id="31" dur="1" fill="hold">
                                              <p:stCondLst>
                                                <p:cond delay="0"/>
                                              </p:stCondLst>
                                            </p:cTn>
                                            <p:tgtEl>
                                              <p:spTgt spid="34"/>
                                            </p:tgtEl>
                                            <p:attrNameLst>
                                              <p:attrName>style.visibility</p:attrName>
                                            </p:attrNameLst>
                                          </p:cBhvr>
                                          <p:to>
                                            <p:strVal val="visible"/>
                                          </p:to>
                                        </p:set>
                                        <p:anim calcmode="lin" valueType="num">
                                          <p:cBhvr>
                                            <p:cTn id="32" dur="1000" fill="hold"/>
                                            <p:tgtEl>
                                              <p:spTgt spid="34"/>
                                            </p:tgtEl>
                                            <p:attrNameLst>
                                              <p:attrName>ppt_w</p:attrName>
                                            </p:attrNameLst>
                                          </p:cBhvr>
                                          <p:tavLst>
                                            <p:tav tm="0">
                                              <p:val>
                                                <p:fltVal val="0"/>
                                              </p:val>
                                            </p:tav>
                                            <p:tav tm="100000">
                                              <p:val>
                                                <p:strVal val="#ppt_w"/>
                                              </p:val>
                                            </p:tav>
                                          </p:tavLst>
                                        </p:anim>
                                        <p:anim calcmode="lin" valueType="num">
                                          <p:cBhvr>
                                            <p:cTn id="33" dur="1000" fill="hold"/>
                                            <p:tgtEl>
                                              <p:spTgt spid="34"/>
                                            </p:tgtEl>
                                            <p:attrNameLst>
                                              <p:attrName>ppt_h</p:attrName>
                                            </p:attrNameLst>
                                          </p:cBhvr>
                                          <p:tavLst>
                                            <p:tav tm="0">
                                              <p:val>
                                                <p:fltVal val="0"/>
                                              </p:val>
                                            </p:tav>
                                            <p:tav tm="100000">
                                              <p:val>
                                                <p:strVal val="#ppt_h"/>
                                              </p:val>
                                            </p:tav>
                                          </p:tavLst>
                                        </p:anim>
                                        <p:animEffect transition="in" filter="fade">
                                          <p:cBhvr>
                                            <p:cTn id="34" dur="1000"/>
                                            <p:tgtEl>
                                              <p:spTgt spid="34"/>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p:cTn id="37" dur="1000" fill="hold"/>
                                            <p:tgtEl>
                                              <p:spTgt spid="36"/>
                                            </p:tgtEl>
                                            <p:attrNameLst>
                                              <p:attrName>ppt_w</p:attrName>
                                            </p:attrNameLst>
                                          </p:cBhvr>
                                          <p:tavLst>
                                            <p:tav tm="0">
                                              <p:val>
                                                <p:fltVal val="0"/>
                                              </p:val>
                                            </p:tav>
                                            <p:tav tm="100000">
                                              <p:val>
                                                <p:strVal val="#ppt_w"/>
                                              </p:val>
                                            </p:tav>
                                          </p:tavLst>
                                        </p:anim>
                                        <p:anim calcmode="lin" valueType="num">
                                          <p:cBhvr>
                                            <p:cTn id="38" dur="1000" fill="hold"/>
                                            <p:tgtEl>
                                              <p:spTgt spid="36"/>
                                            </p:tgtEl>
                                            <p:attrNameLst>
                                              <p:attrName>ppt_h</p:attrName>
                                            </p:attrNameLst>
                                          </p:cBhvr>
                                          <p:tavLst>
                                            <p:tav tm="0">
                                              <p:val>
                                                <p:fltVal val="0"/>
                                              </p:val>
                                            </p:tav>
                                            <p:tav tm="100000">
                                              <p:val>
                                                <p:strVal val="#ppt_h"/>
                                              </p:val>
                                            </p:tav>
                                          </p:tavLst>
                                        </p:anim>
                                        <p:animEffect transition="in" filter="fade">
                                          <p:cBhvr>
                                            <p:cTn id="39" dur="1000"/>
                                            <p:tgtEl>
                                              <p:spTgt spid="36"/>
                                            </p:tgtEl>
                                          </p:cBhvr>
                                        </p:animEffect>
                                      </p:childTnLst>
                                    </p:cTn>
                                  </p:par>
                                  <p:par>
                                    <p:cTn id="40" presetID="53" presetClass="entr" presetSubtype="16" fill="hold" grpId="0" nodeType="withEffect">
                                      <p:stCondLst>
                                        <p:cond delay="200"/>
                                      </p:stCondLst>
                                      <p:childTnLst>
                                        <p:set>
                                          <p:cBhvr>
                                            <p:cTn id="41" dur="1" fill="hold">
                                              <p:stCondLst>
                                                <p:cond delay="0"/>
                                              </p:stCondLst>
                                            </p:cTn>
                                            <p:tgtEl>
                                              <p:spTgt spid="37"/>
                                            </p:tgtEl>
                                            <p:attrNameLst>
                                              <p:attrName>style.visibility</p:attrName>
                                            </p:attrNameLst>
                                          </p:cBhvr>
                                          <p:to>
                                            <p:strVal val="visible"/>
                                          </p:to>
                                        </p:set>
                                        <p:anim calcmode="lin" valueType="num">
                                          <p:cBhvr>
                                            <p:cTn id="42" dur="1000" fill="hold"/>
                                            <p:tgtEl>
                                              <p:spTgt spid="37"/>
                                            </p:tgtEl>
                                            <p:attrNameLst>
                                              <p:attrName>ppt_w</p:attrName>
                                            </p:attrNameLst>
                                          </p:cBhvr>
                                          <p:tavLst>
                                            <p:tav tm="0">
                                              <p:val>
                                                <p:fltVal val="0"/>
                                              </p:val>
                                            </p:tav>
                                            <p:tav tm="100000">
                                              <p:val>
                                                <p:strVal val="#ppt_w"/>
                                              </p:val>
                                            </p:tav>
                                          </p:tavLst>
                                        </p:anim>
                                        <p:anim calcmode="lin" valueType="num">
                                          <p:cBhvr>
                                            <p:cTn id="43" dur="1000" fill="hold"/>
                                            <p:tgtEl>
                                              <p:spTgt spid="37"/>
                                            </p:tgtEl>
                                            <p:attrNameLst>
                                              <p:attrName>ppt_h</p:attrName>
                                            </p:attrNameLst>
                                          </p:cBhvr>
                                          <p:tavLst>
                                            <p:tav tm="0">
                                              <p:val>
                                                <p:fltVal val="0"/>
                                              </p:val>
                                            </p:tav>
                                            <p:tav tm="100000">
                                              <p:val>
                                                <p:strVal val="#ppt_h"/>
                                              </p:val>
                                            </p:tav>
                                          </p:tavLst>
                                        </p:anim>
                                        <p:animEffect transition="in" filter="fade">
                                          <p:cBhvr>
                                            <p:cTn id="44" dur="1000"/>
                                            <p:tgtEl>
                                              <p:spTgt spid="37"/>
                                            </p:tgtEl>
                                          </p:cBhvr>
                                        </p:animEffect>
                                      </p:childTnLst>
                                    </p:cTn>
                                  </p:par>
                                  <p:par>
                                    <p:cTn id="45" presetID="53" presetClass="entr" presetSubtype="16" fill="hold" grpId="0" nodeType="withEffect">
                                      <p:stCondLst>
                                        <p:cond delay="300"/>
                                      </p:stCondLst>
                                      <p:childTnLst>
                                        <p:set>
                                          <p:cBhvr>
                                            <p:cTn id="46" dur="1" fill="hold">
                                              <p:stCondLst>
                                                <p:cond delay="0"/>
                                              </p:stCondLst>
                                            </p:cTn>
                                            <p:tgtEl>
                                              <p:spTgt spid="38"/>
                                            </p:tgtEl>
                                            <p:attrNameLst>
                                              <p:attrName>style.visibility</p:attrName>
                                            </p:attrNameLst>
                                          </p:cBhvr>
                                          <p:to>
                                            <p:strVal val="visible"/>
                                          </p:to>
                                        </p:set>
                                        <p:anim calcmode="lin" valueType="num">
                                          <p:cBhvr>
                                            <p:cTn id="47" dur="1000" fill="hold"/>
                                            <p:tgtEl>
                                              <p:spTgt spid="38"/>
                                            </p:tgtEl>
                                            <p:attrNameLst>
                                              <p:attrName>ppt_w</p:attrName>
                                            </p:attrNameLst>
                                          </p:cBhvr>
                                          <p:tavLst>
                                            <p:tav tm="0">
                                              <p:val>
                                                <p:fltVal val="0"/>
                                              </p:val>
                                            </p:tav>
                                            <p:tav tm="100000">
                                              <p:val>
                                                <p:strVal val="#ppt_w"/>
                                              </p:val>
                                            </p:tav>
                                          </p:tavLst>
                                        </p:anim>
                                        <p:anim calcmode="lin" valueType="num">
                                          <p:cBhvr>
                                            <p:cTn id="48" dur="1000" fill="hold"/>
                                            <p:tgtEl>
                                              <p:spTgt spid="38"/>
                                            </p:tgtEl>
                                            <p:attrNameLst>
                                              <p:attrName>ppt_h</p:attrName>
                                            </p:attrNameLst>
                                          </p:cBhvr>
                                          <p:tavLst>
                                            <p:tav tm="0">
                                              <p:val>
                                                <p:fltVal val="0"/>
                                              </p:val>
                                            </p:tav>
                                            <p:tav tm="100000">
                                              <p:val>
                                                <p:strVal val="#ppt_h"/>
                                              </p:val>
                                            </p:tav>
                                          </p:tavLst>
                                        </p:anim>
                                        <p:animEffect transition="in" filter="fade">
                                          <p:cBhvr>
                                            <p:cTn id="49" dur="1000"/>
                                            <p:tgtEl>
                                              <p:spTgt spid="38"/>
                                            </p:tgtEl>
                                          </p:cBhvr>
                                        </p:animEffect>
                                      </p:childTnLst>
                                    </p:cTn>
                                  </p:par>
                                  <p:par>
                                    <p:cTn id="50" presetID="53" presetClass="entr" presetSubtype="16" fill="hold" grpId="0" nodeType="withEffect">
                                      <p:stCondLst>
                                        <p:cond delay="100"/>
                                      </p:stCondLst>
                                      <p:childTnLst>
                                        <p:set>
                                          <p:cBhvr>
                                            <p:cTn id="51" dur="1" fill="hold">
                                              <p:stCondLst>
                                                <p:cond delay="0"/>
                                              </p:stCondLst>
                                            </p:cTn>
                                            <p:tgtEl>
                                              <p:spTgt spid="40"/>
                                            </p:tgtEl>
                                            <p:attrNameLst>
                                              <p:attrName>style.visibility</p:attrName>
                                            </p:attrNameLst>
                                          </p:cBhvr>
                                          <p:to>
                                            <p:strVal val="visible"/>
                                          </p:to>
                                        </p:set>
                                        <p:anim calcmode="lin" valueType="num">
                                          <p:cBhvr>
                                            <p:cTn id="52" dur="1000" fill="hold"/>
                                            <p:tgtEl>
                                              <p:spTgt spid="40"/>
                                            </p:tgtEl>
                                            <p:attrNameLst>
                                              <p:attrName>ppt_w</p:attrName>
                                            </p:attrNameLst>
                                          </p:cBhvr>
                                          <p:tavLst>
                                            <p:tav tm="0">
                                              <p:val>
                                                <p:fltVal val="0"/>
                                              </p:val>
                                            </p:tav>
                                            <p:tav tm="100000">
                                              <p:val>
                                                <p:strVal val="#ppt_w"/>
                                              </p:val>
                                            </p:tav>
                                          </p:tavLst>
                                        </p:anim>
                                        <p:anim calcmode="lin" valueType="num">
                                          <p:cBhvr>
                                            <p:cTn id="53" dur="1000" fill="hold"/>
                                            <p:tgtEl>
                                              <p:spTgt spid="40"/>
                                            </p:tgtEl>
                                            <p:attrNameLst>
                                              <p:attrName>ppt_h</p:attrName>
                                            </p:attrNameLst>
                                          </p:cBhvr>
                                          <p:tavLst>
                                            <p:tav tm="0">
                                              <p:val>
                                                <p:fltVal val="0"/>
                                              </p:val>
                                            </p:tav>
                                            <p:tav tm="100000">
                                              <p:val>
                                                <p:strVal val="#ppt_h"/>
                                              </p:val>
                                            </p:tav>
                                          </p:tavLst>
                                        </p:anim>
                                        <p:animEffect transition="in" filter="fade">
                                          <p:cBhvr>
                                            <p:cTn id="54" dur="1000"/>
                                            <p:tgtEl>
                                              <p:spTgt spid="40"/>
                                            </p:tgtEl>
                                          </p:cBhvr>
                                        </p:animEffect>
                                      </p:childTnLst>
                                    </p:cTn>
                                  </p:par>
                                  <p:par>
                                    <p:cTn id="55" presetID="53" presetClass="entr" presetSubtype="16" fill="hold" grpId="0" nodeType="withEffect">
                                      <p:stCondLst>
                                        <p:cond delay="300"/>
                                      </p:stCondLst>
                                      <p:childTnLst>
                                        <p:set>
                                          <p:cBhvr>
                                            <p:cTn id="56" dur="1" fill="hold">
                                              <p:stCondLst>
                                                <p:cond delay="0"/>
                                              </p:stCondLst>
                                            </p:cTn>
                                            <p:tgtEl>
                                              <p:spTgt spid="41"/>
                                            </p:tgtEl>
                                            <p:attrNameLst>
                                              <p:attrName>style.visibility</p:attrName>
                                            </p:attrNameLst>
                                          </p:cBhvr>
                                          <p:to>
                                            <p:strVal val="visible"/>
                                          </p:to>
                                        </p:set>
                                        <p:anim calcmode="lin" valueType="num">
                                          <p:cBhvr>
                                            <p:cTn id="57" dur="1000" fill="hold"/>
                                            <p:tgtEl>
                                              <p:spTgt spid="41"/>
                                            </p:tgtEl>
                                            <p:attrNameLst>
                                              <p:attrName>ppt_w</p:attrName>
                                            </p:attrNameLst>
                                          </p:cBhvr>
                                          <p:tavLst>
                                            <p:tav tm="0">
                                              <p:val>
                                                <p:fltVal val="0"/>
                                              </p:val>
                                            </p:tav>
                                            <p:tav tm="100000">
                                              <p:val>
                                                <p:strVal val="#ppt_w"/>
                                              </p:val>
                                            </p:tav>
                                          </p:tavLst>
                                        </p:anim>
                                        <p:anim calcmode="lin" valueType="num">
                                          <p:cBhvr>
                                            <p:cTn id="58" dur="1000" fill="hold"/>
                                            <p:tgtEl>
                                              <p:spTgt spid="41"/>
                                            </p:tgtEl>
                                            <p:attrNameLst>
                                              <p:attrName>ppt_h</p:attrName>
                                            </p:attrNameLst>
                                          </p:cBhvr>
                                          <p:tavLst>
                                            <p:tav tm="0">
                                              <p:val>
                                                <p:fltVal val="0"/>
                                              </p:val>
                                            </p:tav>
                                            <p:tav tm="100000">
                                              <p:val>
                                                <p:strVal val="#ppt_h"/>
                                              </p:val>
                                            </p:tav>
                                          </p:tavLst>
                                        </p:anim>
                                        <p:animEffect transition="in" filter="fade">
                                          <p:cBhvr>
                                            <p:cTn id="59" dur="1000"/>
                                            <p:tgtEl>
                                              <p:spTgt spid="41"/>
                                            </p:tgtEl>
                                          </p:cBhvr>
                                        </p:animEffect>
                                      </p:childTnLst>
                                    </p:cTn>
                                  </p:par>
                                  <p:par>
                                    <p:cTn id="60" presetID="53" presetClass="entr" presetSubtype="16" fill="hold" grpId="0" nodeType="withEffect">
                                      <p:stCondLst>
                                        <p:cond delay="300"/>
                                      </p:stCondLst>
                                      <p:childTnLst>
                                        <p:set>
                                          <p:cBhvr>
                                            <p:cTn id="61" dur="1" fill="hold">
                                              <p:stCondLst>
                                                <p:cond delay="0"/>
                                              </p:stCondLst>
                                            </p:cTn>
                                            <p:tgtEl>
                                              <p:spTgt spid="43"/>
                                            </p:tgtEl>
                                            <p:attrNameLst>
                                              <p:attrName>style.visibility</p:attrName>
                                            </p:attrNameLst>
                                          </p:cBhvr>
                                          <p:to>
                                            <p:strVal val="visible"/>
                                          </p:to>
                                        </p:set>
                                        <p:anim calcmode="lin" valueType="num">
                                          <p:cBhvr>
                                            <p:cTn id="62" dur="1000" fill="hold"/>
                                            <p:tgtEl>
                                              <p:spTgt spid="43"/>
                                            </p:tgtEl>
                                            <p:attrNameLst>
                                              <p:attrName>ppt_w</p:attrName>
                                            </p:attrNameLst>
                                          </p:cBhvr>
                                          <p:tavLst>
                                            <p:tav tm="0">
                                              <p:val>
                                                <p:fltVal val="0"/>
                                              </p:val>
                                            </p:tav>
                                            <p:tav tm="100000">
                                              <p:val>
                                                <p:strVal val="#ppt_w"/>
                                              </p:val>
                                            </p:tav>
                                          </p:tavLst>
                                        </p:anim>
                                        <p:anim calcmode="lin" valueType="num">
                                          <p:cBhvr>
                                            <p:cTn id="63" dur="1000" fill="hold"/>
                                            <p:tgtEl>
                                              <p:spTgt spid="43"/>
                                            </p:tgtEl>
                                            <p:attrNameLst>
                                              <p:attrName>ppt_h</p:attrName>
                                            </p:attrNameLst>
                                          </p:cBhvr>
                                          <p:tavLst>
                                            <p:tav tm="0">
                                              <p:val>
                                                <p:fltVal val="0"/>
                                              </p:val>
                                            </p:tav>
                                            <p:tav tm="100000">
                                              <p:val>
                                                <p:strVal val="#ppt_h"/>
                                              </p:val>
                                            </p:tav>
                                          </p:tavLst>
                                        </p:anim>
                                        <p:animEffect transition="in" filter="fade">
                                          <p:cBhvr>
                                            <p:cTn id="64" dur="1000"/>
                                            <p:tgtEl>
                                              <p:spTgt spid="43"/>
                                            </p:tgtEl>
                                          </p:cBhvr>
                                        </p:animEffect>
                                      </p:childTnLst>
                                    </p:cTn>
                                  </p:par>
                                  <p:par>
                                    <p:cTn id="65" presetID="53" presetClass="entr" presetSubtype="16" fill="hold" grpId="0" nodeType="withEffect">
                                      <p:stCondLst>
                                        <p:cond delay="400"/>
                                      </p:stCondLst>
                                      <p:childTnLst>
                                        <p:set>
                                          <p:cBhvr>
                                            <p:cTn id="66" dur="1" fill="hold">
                                              <p:stCondLst>
                                                <p:cond delay="0"/>
                                              </p:stCondLst>
                                            </p:cTn>
                                            <p:tgtEl>
                                              <p:spTgt spid="44"/>
                                            </p:tgtEl>
                                            <p:attrNameLst>
                                              <p:attrName>style.visibility</p:attrName>
                                            </p:attrNameLst>
                                          </p:cBhvr>
                                          <p:to>
                                            <p:strVal val="visible"/>
                                          </p:to>
                                        </p:set>
                                        <p:anim calcmode="lin" valueType="num">
                                          <p:cBhvr>
                                            <p:cTn id="67" dur="1000" fill="hold"/>
                                            <p:tgtEl>
                                              <p:spTgt spid="44"/>
                                            </p:tgtEl>
                                            <p:attrNameLst>
                                              <p:attrName>ppt_w</p:attrName>
                                            </p:attrNameLst>
                                          </p:cBhvr>
                                          <p:tavLst>
                                            <p:tav tm="0">
                                              <p:val>
                                                <p:fltVal val="0"/>
                                              </p:val>
                                            </p:tav>
                                            <p:tav tm="100000">
                                              <p:val>
                                                <p:strVal val="#ppt_w"/>
                                              </p:val>
                                            </p:tav>
                                          </p:tavLst>
                                        </p:anim>
                                        <p:anim calcmode="lin" valueType="num">
                                          <p:cBhvr>
                                            <p:cTn id="68" dur="1000" fill="hold"/>
                                            <p:tgtEl>
                                              <p:spTgt spid="44"/>
                                            </p:tgtEl>
                                            <p:attrNameLst>
                                              <p:attrName>ppt_h</p:attrName>
                                            </p:attrNameLst>
                                          </p:cBhvr>
                                          <p:tavLst>
                                            <p:tav tm="0">
                                              <p:val>
                                                <p:fltVal val="0"/>
                                              </p:val>
                                            </p:tav>
                                            <p:tav tm="100000">
                                              <p:val>
                                                <p:strVal val="#ppt_h"/>
                                              </p:val>
                                            </p:tav>
                                          </p:tavLst>
                                        </p:anim>
                                        <p:animEffect transition="in" filter="fade">
                                          <p:cBhvr>
                                            <p:cTn id="69" dur="1000"/>
                                            <p:tgtEl>
                                              <p:spTgt spid="44"/>
                                            </p:tgtEl>
                                          </p:cBhvr>
                                        </p:animEffect>
                                      </p:childTnLst>
                                    </p:cTn>
                                  </p:par>
                                  <p:par>
                                    <p:cTn id="70" presetID="53" presetClass="entr" presetSubtype="16" fill="hold" grpId="0" nodeType="withEffect">
                                      <p:stCondLst>
                                        <p:cond delay="100"/>
                                      </p:stCondLst>
                                      <p:childTnLst>
                                        <p:set>
                                          <p:cBhvr>
                                            <p:cTn id="71" dur="1" fill="hold">
                                              <p:stCondLst>
                                                <p:cond delay="0"/>
                                              </p:stCondLst>
                                            </p:cTn>
                                            <p:tgtEl>
                                              <p:spTgt spid="45"/>
                                            </p:tgtEl>
                                            <p:attrNameLst>
                                              <p:attrName>style.visibility</p:attrName>
                                            </p:attrNameLst>
                                          </p:cBhvr>
                                          <p:to>
                                            <p:strVal val="visible"/>
                                          </p:to>
                                        </p:set>
                                        <p:anim calcmode="lin" valueType="num">
                                          <p:cBhvr>
                                            <p:cTn id="72" dur="1000" fill="hold"/>
                                            <p:tgtEl>
                                              <p:spTgt spid="45"/>
                                            </p:tgtEl>
                                            <p:attrNameLst>
                                              <p:attrName>ppt_w</p:attrName>
                                            </p:attrNameLst>
                                          </p:cBhvr>
                                          <p:tavLst>
                                            <p:tav tm="0">
                                              <p:val>
                                                <p:fltVal val="0"/>
                                              </p:val>
                                            </p:tav>
                                            <p:tav tm="100000">
                                              <p:val>
                                                <p:strVal val="#ppt_w"/>
                                              </p:val>
                                            </p:tav>
                                          </p:tavLst>
                                        </p:anim>
                                        <p:anim calcmode="lin" valueType="num">
                                          <p:cBhvr>
                                            <p:cTn id="73" dur="1000" fill="hold"/>
                                            <p:tgtEl>
                                              <p:spTgt spid="45"/>
                                            </p:tgtEl>
                                            <p:attrNameLst>
                                              <p:attrName>ppt_h</p:attrName>
                                            </p:attrNameLst>
                                          </p:cBhvr>
                                          <p:tavLst>
                                            <p:tav tm="0">
                                              <p:val>
                                                <p:fltVal val="0"/>
                                              </p:val>
                                            </p:tav>
                                            <p:tav tm="100000">
                                              <p:val>
                                                <p:strVal val="#ppt_h"/>
                                              </p:val>
                                            </p:tav>
                                          </p:tavLst>
                                        </p:anim>
                                        <p:animEffect transition="in" filter="fade">
                                          <p:cBhvr>
                                            <p:cTn id="74" dur="1000"/>
                                            <p:tgtEl>
                                              <p:spTgt spid="45"/>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47"/>
                                            </p:tgtEl>
                                            <p:attrNameLst>
                                              <p:attrName>style.visibility</p:attrName>
                                            </p:attrNameLst>
                                          </p:cBhvr>
                                          <p:to>
                                            <p:strVal val="visible"/>
                                          </p:to>
                                        </p:set>
                                        <p:anim calcmode="lin" valueType="num">
                                          <p:cBhvr>
                                            <p:cTn id="77" dur="1000" fill="hold"/>
                                            <p:tgtEl>
                                              <p:spTgt spid="47"/>
                                            </p:tgtEl>
                                            <p:attrNameLst>
                                              <p:attrName>ppt_w</p:attrName>
                                            </p:attrNameLst>
                                          </p:cBhvr>
                                          <p:tavLst>
                                            <p:tav tm="0">
                                              <p:val>
                                                <p:fltVal val="0"/>
                                              </p:val>
                                            </p:tav>
                                            <p:tav tm="100000">
                                              <p:val>
                                                <p:strVal val="#ppt_w"/>
                                              </p:val>
                                            </p:tav>
                                          </p:tavLst>
                                        </p:anim>
                                        <p:anim calcmode="lin" valueType="num">
                                          <p:cBhvr>
                                            <p:cTn id="78" dur="1000" fill="hold"/>
                                            <p:tgtEl>
                                              <p:spTgt spid="47"/>
                                            </p:tgtEl>
                                            <p:attrNameLst>
                                              <p:attrName>ppt_h</p:attrName>
                                            </p:attrNameLst>
                                          </p:cBhvr>
                                          <p:tavLst>
                                            <p:tav tm="0">
                                              <p:val>
                                                <p:fltVal val="0"/>
                                              </p:val>
                                            </p:tav>
                                            <p:tav tm="100000">
                                              <p:val>
                                                <p:strVal val="#ppt_h"/>
                                              </p:val>
                                            </p:tav>
                                          </p:tavLst>
                                        </p:anim>
                                        <p:animEffect transition="in" filter="fade">
                                          <p:cBhvr>
                                            <p:cTn id="79" dur="1000"/>
                                            <p:tgtEl>
                                              <p:spTgt spid="47"/>
                                            </p:tgtEl>
                                          </p:cBhvr>
                                        </p:animEffect>
                                      </p:childTnLst>
                                    </p:cTn>
                                  </p:par>
                                  <p:par>
                                    <p:cTn id="80" presetID="53" presetClass="entr" presetSubtype="16" fill="hold" grpId="0" nodeType="withEffect">
                                      <p:stCondLst>
                                        <p:cond delay="300"/>
                                      </p:stCondLst>
                                      <p:childTnLst>
                                        <p:set>
                                          <p:cBhvr>
                                            <p:cTn id="81" dur="1" fill="hold">
                                              <p:stCondLst>
                                                <p:cond delay="0"/>
                                              </p:stCondLst>
                                            </p:cTn>
                                            <p:tgtEl>
                                              <p:spTgt spid="48"/>
                                            </p:tgtEl>
                                            <p:attrNameLst>
                                              <p:attrName>style.visibility</p:attrName>
                                            </p:attrNameLst>
                                          </p:cBhvr>
                                          <p:to>
                                            <p:strVal val="visible"/>
                                          </p:to>
                                        </p:set>
                                        <p:anim calcmode="lin" valueType="num">
                                          <p:cBhvr>
                                            <p:cTn id="82" dur="1000" fill="hold"/>
                                            <p:tgtEl>
                                              <p:spTgt spid="48"/>
                                            </p:tgtEl>
                                            <p:attrNameLst>
                                              <p:attrName>ppt_w</p:attrName>
                                            </p:attrNameLst>
                                          </p:cBhvr>
                                          <p:tavLst>
                                            <p:tav tm="0">
                                              <p:val>
                                                <p:fltVal val="0"/>
                                              </p:val>
                                            </p:tav>
                                            <p:tav tm="100000">
                                              <p:val>
                                                <p:strVal val="#ppt_w"/>
                                              </p:val>
                                            </p:tav>
                                          </p:tavLst>
                                        </p:anim>
                                        <p:anim calcmode="lin" valueType="num">
                                          <p:cBhvr>
                                            <p:cTn id="83" dur="1000" fill="hold"/>
                                            <p:tgtEl>
                                              <p:spTgt spid="48"/>
                                            </p:tgtEl>
                                            <p:attrNameLst>
                                              <p:attrName>ppt_h</p:attrName>
                                            </p:attrNameLst>
                                          </p:cBhvr>
                                          <p:tavLst>
                                            <p:tav tm="0">
                                              <p:val>
                                                <p:fltVal val="0"/>
                                              </p:val>
                                            </p:tav>
                                            <p:tav tm="100000">
                                              <p:val>
                                                <p:strVal val="#ppt_h"/>
                                              </p:val>
                                            </p:tav>
                                          </p:tavLst>
                                        </p:anim>
                                        <p:animEffect transition="in" filter="fade">
                                          <p:cBhvr>
                                            <p:cTn id="84" dur="1000"/>
                                            <p:tgtEl>
                                              <p:spTgt spid="48"/>
                                            </p:tgtEl>
                                          </p:cBhvr>
                                        </p:animEffect>
                                      </p:childTnLst>
                                    </p:cTn>
                                  </p:par>
                                  <p:par>
                                    <p:cTn id="85" presetID="53" presetClass="entr" presetSubtype="16" fill="hold" grpId="0" nodeType="withEffect">
                                      <p:stCondLst>
                                        <p:cond delay="400"/>
                                      </p:stCondLst>
                                      <p:childTnLst>
                                        <p:set>
                                          <p:cBhvr>
                                            <p:cTn id="86" dur="1" fill="hold">
                                              <p:stCondLst>
                                                <p:cond delay="0"/>
                                              </p:stCondLst>
                                            </p:cTn>
                                            <p:tgtEl>
                                              <p:spTgt spid="50"/>
                                            </p:tgtEl>
                                            <p:attrNameLst>
                                              <p:attrName>style.visibility</p:attrName>
                                            </p:attrNameLst>
                                          </p:cBhvr>
                                          <p:to>
                                            <p:strVal val="visible"/>
                                          </p:to>
                                        </p:set>
                                        <p:anim calcmode="lin" valueType="num">
                                          <p:cBhvr>
                                            <p:cTn id="87" dur="1000" fill="hold"/>
                                            <p:tgtEl>
                                              <p:spTgt spid="50"/>
                                            </p:tgtEl>
                                            <p:attrNameLst>
                                              <p:attrName>ppt_w</p:attrName>
                                            </p:attrNameLst>
                                          </p:cBhvr>
                                          <p:tavLst>
                                            <p:tav tm="0">
                                              <p:val>
                                                <p:fltVal val="0"/>
                                              </p:val>
                                            </p:tav>
                                            <p:tav tm="100000">
                                              <p:val>
                                                <p:strVal val="#ppt_w"/>
                                              </p:val>
                                            </p:tav>
                                          </p:tavLst>
                                        </p:anim>
                                        <p:anim calcmode="lin" valueType="num">
                                          <p:cBhvr>
                                            <p:cTn id="88" dur="1000" fill="hold"/>
                                            <p:tgtEl>
                                              <p:spTgt spid="50"/>
                                            </p:tgtEl>
                                            <p:attrNameLst>
                                              <p:attrName>ppt_h</p:attrName>
                                            </p:attrNameLst>
                                          </p:cBhvr>
                                          <p:tavLst>
                                            <p:tav tm="0">
                                              <p:val>
                                                <p:fltVal val="0"/>
                                              </p:val>
                                            </p:tav>
                                            <p:tav tm="100000">
                                              <p:val>
                                                <p:strVal val="#ppt_h"/>
                                              </p:val>
                                            </p:tav>
                                          </p:tavLst>
                                        </p:anim>
                                        <p:animEffect transition="in" filter="fade">
                                          <p:cBhvr>
                                            <p:cTn id="89" dur="1000"/>
                                            <p:tgtEl>
                                              <p:spTgt spid="50"/>
                                            </p:tgtEl>
                                          </p:cBhvr>
                                        </p:animEffect>
                                      </p:childTnLst>
                                    </p:cTn>
                                  </p:par>
                                  <p:par>
                                    <p:cTn id="90" presetID="53" presetClass="entr" presetSubtype="16" fill="hold" grpId="0" nodeType="withEffect">
                                      <p:stCondLst>
                                        <p:cond delay="100"/>
                                      </p:stCondLst>
                                      <p:childTnLst>
                                        <p:set>
                                          <p:cBhvr>
                                            <p:cTn id="91" dur="1" fill="hold">
                                              <p:stCondLst>
                                                <p:cond delay="0"/>
                                              </p:stCondLst>
                                            </p:cTn>
                                            <p:tgtEl>
                                              <p:spTgt spid="30"/>
                                            </p:tgtEl>
                                            <p:attrNameLst>
                                              <p:attrName>style.visibility</p:attrName>
                                            </p:attrNameLst>
                                          </p:cBhvr>
                                          <p:to>
                                            <p:strVal val="visible"/>
                                          </p:to>
                                        </p:set>
                                        <p:anim calcmode="lin" valueType="num">
                                          <p:cBhvr>
                                            <p:cTn id="92" dur="1000" fill="hold"/>
                                            <p:tgtEl>
                                              <p:spTgt spid="30"/>
                                            </p:tgtEl>
                                            <p:attrNameLst>
                                              <p:attrName>ppt_w</p:attrName>
                                            </p:attrNameLst>
                                          </p:cBhvr>
                                          <p:tavLst>
                                            <p:tav tm="0">
                                              <p:val>
                                                <p:fltVal val="0"/>
                                              </p:val>
                                            </p:tav>
                                            <p:tav tm="100000">
                                              <p:val>
                                                <p:strVal val="#ppt_w"/>
                                              </p:val>
                                            </p:tav>
                                          </p:tavLst>
                                        </p:anim>
                                        <p:anim calcmode="lin" valueType="num">
                                          <p:cBhvr>
                                            <p:cTn id="93" dur="1000" fill="hold"/>
                                            <p:tgtEl>
                                              <p:spTgt spid="30"/>
                                            </p:tgtEl>
                                            <p:attrNameLst>
                                              <p:attrName>ppt_h</p:attrName>
                                            </p:attrNameLst>
                                          </p:cBhvr>
                                          <p:tavLst>
                                            <p:tav tm="0">
                                              <p:val>
                                                <p:fltVal val="0"/>
                                              </p:val>
                                            </p:tav>
                                            <p:tav tm="100000">
                                              <p:val>
                                                <p:strVal val="#ppt_h"/>
                                              </p:val>
                                            </p:tav>
                                          </p:tavLst>
                                        </p:anim>
                                        <p:animEffect transition="in" filter="fade">
                                          <p:cBhvr>
                                            <p:cTn id="94" dur="1000"/>
                                            <p:tgtEl>
                                              <p:spTgt spid="30"/>
                                            </p:tgtEl>
                                          </p:cBhvr>
                                        </p:animEffect>
                                      </p:childTnLst>
                                    </p:cTn>
                                  </p:par>
                                </p:childTnLst>
                              </p:cTn>
                            </p:par>
                            <p:par>
                              <p:cTn id="95" fill="hold">
                                <p:stCondLst>
                                  <p:cond delay="1400"/>
                                </p:stCondLst>
                                <p:childTnLst>
                                  <p:par>
                                    <p:cTn id="96" presetID="53" presetClass="entr" presetSubtype="16" fill="hold" nodeType="afterEffect">
                                      <p:stCondLst>
                                        <p:cond delay="0"/>
                                      </p:stCondLst>
                                      <p:childTnLst>
                                        <p:set>
                                          <p:cBhvr>
                                            <p:cTn id="97" dur="1" fill="hold">
                                              <p:stCondLst>
                                                <p:cond delay="0"/>
                                              </p:stCondLst>
                                            </p:cTn>
                                            <p:tgtEl>
                                              <p:spTgt spid="14"/>
                                            </p:tgtEl>
                                            <p:attrNameLst>
                                              <p:attrName>style.visibility</p:attrName>
                                            </p:attrNameLst>
                                          </p:cBhvr>
                                          <p:to>
                                            <p:strVal val="visible"/>
                                          </p:to>
                                        </p:set>
                                        <p:anim calcmode="lin" valueType="num">
                                          <p:cBhvr>
                                            <p:cTn id="98" dur="750" fill="hold"/>
                                            <p:tgtEl>
                                              <p:spTgt spid="14"/>
                                            </p:tgtEl>
                                            <p:attrNameLst>
                                              <p:attrName>ppt_w</p:attrName>
                                            </p:attrNameLst>
                                          </p:cBhvr>
                                          <p:tavLst>
                                            <p:tav tm="0">
                                              <p:val>
                                                <p:fltVal val="0"/>
                                              </p:val>
                                            </p:tav>
                                            <p:tav tm="100000">
                                              <p:val>
                                                <p:strVal val="#ppt_w"/>
                                              </p:val>
                                            </p:tav>
                                          </p:tavLst>
                                        </p:anim>
                                        <p:anim calcmode="lin" valueType="num">
                                          <p:cBhvr>
                                            <p:cTn id="99" dur="750" fill="hold"/>
                                            <p:tgtEl>
                                              <p:spTgt spid="14"/>
                                            </p:tgtEl>
                                            <p:attrNameLst>
                                              <p:attrName>ppt_h</p:attrName>
                                            </p:attrNameLst>
                                          </p:cBhvr>
                                          <p:tavLst>
                                            <p:tav tm="0">
                                              <p:val>
                                                <p:fltVal val="0"/>
                                              </p:val>
                                            </p:tav>
                                            <p:tav tm="100000">
                                              <p:val>
                                                <p:strVal val="#ppt_h"/>
                                              </p:val>
                                            </p:tav>
                                          </p:tavLst>
                                        </p:anim>
                                        <p:animEffect transition="in" filter="fade">
                                          <p:cBhvr>
                                            <p:cTn id="100" dur="750"/>
                                            <p:tgtEl>
                                              <p:spTgt spid="14"/>
                                            </p:tgtEl>
                                          </p:cBhvr>
                                        </p:animEffect>
                                      </p:childTnLst>
                                    </p:cTn>
                                  </p:par>
                                  <p:par>
                                    <p:cTn id="101" presetID="2" presetClass="entr" presetSubtype="2" fill="hold" grpId="0" nodeType="withEffect" p14:presetBounceEnd="58333">
                                      <p:stCondLst>
                                        <p:cond delay="250"/>
                                      </p:stCondLst>
                                      <p:childTnLst>
                                        <p:set>
                                          <p:cBhvr>
                                            <p:cTn id="102" dur="1" fill="hold">
                                              <p:stCondLst>
                                                <p:cond delay="0"/>
                                              </p:stCondLst>
                                            </p:cTn>
                                            <p:tgtEl>
                                              <p:spTgt spid="8"/>
                                            </p:tgtEl>
                                            <p:attrNameLst>
                                              <p:attrName>style.visibility</p:attrName>
                                            </p:attrNameLst>
                                          </p:cBhvr>
                                          <p:to>
                                            <p:strVal val="visible"/>
                                          </p:to>
                                        </p:set>
                                        <p:anim calcmode="lin" valueType="num" p14:bounceEnd="58333">
                                          <p:cBhvr additive="base">
                                            <p:cTn id="103" dur="750" fill="hold"/>
                                            <p:tgtEl>
                                              <p:spTgt spid="8"/>
                                            </p:tgtEl>
                                            <p:attrNameLst>
                                              <p:attrName>ppt_x</p:attrName>
                                            </p:attrNameLst>
                                          </p:cBhvr>
                                          <p:tavLst>
                                            <p:tav tm="0">
                                              <p:val>
                                                <p:strVal val="1+#ppt_w/2"/>
                                              </p:val>
                                            </p:tav>
                                            <p:tav tm="100000">
                                              <p:val>
                                                <p:strVal val="#ppt_x"/>
                                              </p:val>
                                            </p:tav>
                                          </p:tavLst>
                                        </p:anim>
                                        <p:anim calcmode="lin" valueType="num" p14:bounceEnd="58333">
                                          <p:cBhvr additive="base">
                                            <p:cTn id="104" dur="750" fill="hold"/>
                                            <p:tgtEl>
                                              <p:spTgt spid="8"/>
                                            </p:tgtEl>
                                            <p:attrNameLst>
                                              <p:attrName>ppt_y</p:attrName>
                                            </p:attrNameLst>
                                          </p:cBhvr>
                                          <p:tavLst>
                                            <p:tav tm="0">
                                              <p:val>
                                                <p:strVal val="#ppt_y"/>
                                              </p:val>
                                            </p:tav>
                                            <p:tav tm="100000">
                                              <p:val>
                                                <p:strVal val="#ppt_y"/>
                                              </p:val>
                                            </p:tav>
                                          </p:tavLst>
                                        </p:anim>
                                      </p:childTnLst>
                                    </p:cTn>
                                  </p:par>
                                  <p:par>
                                    <p:cTn id="105" presetID="53" presetClass="entr" presetSubtype="16" fill="hold" nodeType="withEffect">
                                      <p:stCondLst>
                                        <p:cond delay="500"/>
                                      </p:stCondLst>
                                      <p:childTnLst>
                                        <p:set>
                                          <p:cBhvr>
                                            <p:cTn id="106" dur="1" fill="hold">
                                              <p:stCondLst>
                                                <p:cond delay="0"/>
                                              </p:stCondLst>
                                            </p:cTn>
                                            <p:tgtEl>
                                              <p:spTgt spid="17"/>
                                            </p:tgtEl>
                                            <p:attrNameLst>
                                              <p:attrName>style.visibility</p:attrName>
                                            </p:attrNameLst>
                                          </p:cBhvr>
                                          <p:to>
                                            <p:strVal val="visible"/>
                                          </p:to>
                                        </p:set>
                                        <p:anim calcmode="lin" valueType="num">
                                          <p:cBhvr>
                                            <p:cTn id="107" dur="750" fill="hold"/>
                                            <p:tgtEl>
                                              <p:spTgt spid="17"/>
                                            </p:tgtEl>
                                            <p:attrNameLst>
                                              <p:attrName>ppt_w</p:attrName>
                                            </p:attrNameLst>
                                          </p:cBhvr>
                                          <p:tavLst>
                                            <p:tav tm="0">
                                              <p:val>
                                                <p:fltVal val="0"/>
                                              </p:val>
                                            </p:tav>
                                            <p:tav tm="100000">
                                              <p:val>
                                                <p:strVal val="#ppt_w"/>
                                              </p:val>
                                            </p:tav>
                                          </p:tavLst>
                                        </p:anim>
                                        <p:anim calcmode="lin" valueType="num">
                                          <p:cBhvr>
                                            <p:cTn id="108" dur="750" fill="hold"/>
                                            <p:tgtEl>
                                              <p:spTgt spid="17"/>
                                            </p:tgtEl>
                                            <p:attrNameLst>
                                              <p:attrName>ppt_h</p:attrName>
                                            </p:attrNameLst>
                                          </p:cBhvr>
                                          <p:tavLst>
                                            <p:tav tm="0">
                                              <p:val>
                                                <p:fltVal val="0"/>
                                              </p:val>
                                            </p:tav>
                                            <p:tav tm="100000">
                                              <p:val>
                                                <p:strVal val="#ppt_h"/>
                                              </p:val>
                                            </p:tav>
                                          </p:tavLst>
                                        </p:anim>
                                        <p:animEffect transition="in" filter="fade">
                                          <p:cBhvr>
                                            <p:cTn id="109" dur="750"/>
                                            <p:tgtEl>
                                              <p:spTgt spid="17"/>
                                            </p:tgtEl>
                                          </p:cBhvr>
                                        </p:animEffect>
                                      </p:childTnLst>
                                    </p:cTn>
                                  </p:par>
                                  <p:par>
                                    <p:cTn id="110" presetID="2" presetClass="entr" presetSubtype="2" fill="hold" grpId="0" nodeType="withEffect" p14:presetBounceEnd="58333">
                                      <p:stCondLst>
                                        <p:cond delay="750"/>
                                      </p:stCondLst>
                                      <p:childTnLst>
                                        <p:set>
                                          <p:cBhvr>
                                            <p:cTn id="111" dur="1" fill="hold">
                                              <p:stCondLst>
                                                <p:cond delay="0"/>
                                              </p:stCondLst>
                                            </p:cTn>
                                            <p:tgtEl>
                                              <p:spTgt spid="9"/>
                                            </p:tgtEl>
                                            <p:attrNameLst>
                                              <p:attrName>style.visibility</p:attrName>
                                            </p:attrNameLst>
                                          </p:cBhvr>
                                          <p:to>
                                            <p:strVal val="visible"/>
                                          </p:to>
                                        </p:set>
                                        <p:anim calcmode="lin" valueType="num" p14:bounceEnd="58333">
                                          <p:cBhvr additive="base">
                                            <p:cTn id="112" dur="750" fill="hold"/>
                                            <p:tgtEl>
                                              <p:spTgt spid="9"/>
                                            </p:tgtEl>
                                            <p:attrNameLst>
                                              <p:attrName>ppt_x</p:attrName>
                                            </p:attrNameLst>
                                          </p:cBhvr>
                                          <p:tavLst>
                                            <p:tav tm="0">
                                              <p:val>
                                                <p:strVal val="1+#ppt_w/2"/>
                                              </p:val>
                                            </p:tav>
                                            <p:tav tm="100000">
                                              <p:val>
                                                <p:strVal val="#ppt_x"/>
                                              </p:val>
                                            </p:tav>
                                          </p:tavLst>
                                        </p:anim>
                                        <p:anim calcmode="lin" valueType="num" p14:bounceEnd="58333">
                                          <p:cBhvr additive="base">
                                            <p:cTn id="113" dur="750" fill="hold"/>
                                            <p:tgtEl>
                                              <p:spTgt spid="9"/>
                                            </p:tgtEl>
                                            <p:attrNameLst>
                                              <p:attrName>ppt_y</p:attrName>
                                            </p:attrNameLst>
                                          </p:cBhvr>
                                          <p:tavLst>
                                            <p:tav tm="0">
                                              <p:val>
                                                <p:strVal val="#ppt_y"/>
                                              </p:val>
                                            </p:tav>
                                            <p:tav tm="100000">
                                              <p:val>
                                                <p:strVal val="#ppt_y"/>
                                              </p:val>
                                            </p:tav>
                                          </p:tavLst>
                                        </p:anim>
                                      </p:childTnLst>
                                    </p:cTn>
                                  </p:par>
                                  <p:par>
                                    <p:cTn id="114" presetID="53" presetClass="entr" presetSubtype="16" fill="hold" nodeType="withEffect">
                                      <p:stCondLst>
                                        <p:cond delay="1000"/>
                                      </p:stCondLst>
                                      <p:childTnLst>
                                        <p:set>
                                          <p:cBhvr>
                                            <p:cTn id="115" dur="1" fill="hold">
                                              <p:stCondLst>
                                                <p:cond delay="0"/>
                                              </p:stCondLst>
                                            </p:cTn>
                                            <p:tgtEl>
                                              <p:spTgt spid="20"/>
                                            </p:tgtEl>
                                            <p:attrNameLst>
                                              <p:attrName>style.visibility</p:attrName>
                                            </p:attrNameLst>
                                          </p:cBhvr>
                                          <p:to>
                                            <p:strVal val="visible"/>
                                          </p:to>
                                        </p:set>
                                        <p:anim calcmode="lin" valueType="num">
                                          <p:cBhvr>
                                            <p:cTn id="116" dur="750" fill="hold"/>
                                            <p:tgtEl>
                                              <p:spTgt spid="20"/>
                                            </p:tgtEl>
                                            <p:attrNameLst>
                                              <p:attrName>ppt_w</p:attrName>
                                            </p:attrNameLst>
                                          </p:cBhvr>
                                          <p:tavLst>
                                            <p:tav tm="0">
                                              <p:val>
                                                <p:fltVal val="0"/>
                                              </p:val>
                                            </p:tav>
                                            <p:tav tm="100000">
                                              <p:val>
                                                <p:strVal val="#ppt_w"/>
                                              </p:val>
                                            </p:tav>
                                          </p:tavLst>
                                        </p:anim>
                                        <p:anim calcmode="lin" valueType="num">
                                          <p:cBhvr>
                                            <p:cTn id="117" dur="750" fill="hold"/>
                                            <p:tgtEl>
                                              <p:spTgt spid="20"/>
                                            </p:tgtEl>
                                            <p:attrNameLst>
                                              <p:attrName>ppt_h</p:attrName>
                                            </p:attrNameLst>
                                          </p:cBhvr>
                                          <p:tavLst>
                                            <p:tav tm="0">
                                              <p:val>
                                                <p:fltVal val="0"/>
                                              </p:val>
                                            </p:tav>
                                            <p:tav tm="100000">
                                              <p:val>
                                                <p:strVal val="#ppt_h"/>
                                              </p:val>
                                            </p:tav>
                                          </p:tavLst>
                                        </p:anim>
                                        <p:animEffect transition="in" filter="fade">
                                          <p:cBhvr>
                                            <p:cTn id="118" dur="750"/>
                                            <p:tgtEl>
                                              <p:spTgt spid="20"/>
                                            </p:tgtEl>
                                          </p:cBhvr>
                                        </p:animEffect>
                                      </p:childTnLst>
                                    </p:cTn>
                                  </p:par>
                                  <p:par>
                                    <p:cTn id="119" presetID="2" presetClass="entr" presetSubtype="2" fill="hold" grpId="0" nodeType="withEffect" p14:presetBounceEnd="58333">
                                      <p:stCondLst>
                                        <p:cond delay="1250"/>
                                      </p:stCondLst>
                                      <p:childTnLst>
                                        <p:set>
                                          <p:cBhvr>
                                            <p:cTn id="120" dur="1" fill="hold">
                                              <p:stCondLst>
                                                <p:cond delay="0"/>
                                              </p:stCondLst>
                                            </p:cTn>
                                            <p:tgtEl>
                                              <p:spTgt spid="10"/>
                                            </p:tgtEl>
                                            <p:attrNameLst>
                                              <p:attrName>style.visibility</p:attrName>
                                            </p:attrNameLst>
                                          </p:cBhvr>
                                          <p:to>
                                            <p:strVal val="visible"/>
                                          </p:to>
                                        </p:set>
                                        <p:anim calcmode="lin" valueType="num" p14:bounceEnd="58333">
                                          <p:cBhvr additive="base">
                                            <p:cTn id="121" dur="750" fill="hold"/>
                                            <p:tgtEl>
                                              <p:spTgt spid="10"/>
                                            </p:tgtEl>
                                            <p:attrNameLst>
                                              <p:attrName>ppt_x</p:attrName>
                                            </p:attrNameLst>
                                          </p:cBhvr>
                                          <p:tavLst>
                                            <p:tav tm="0">
                                              <p:val>
                                                <p:strVal val="1+#ppt_w/2"/>
                                              </p:val>
                                            </p:tav>
                                            <p:tav tm="100000">
                                              <p:val>
                                                <p:strVal val="#ppt_x"/>
                                              </p:val>
                                            </p:tav>
                                          </p:tavLst>
                                        </p:anim>
                                        <p:anim calcmode="lin" valueType="num" p14:bounceEnd="58333">
                                          <p:cBhvr additive="base">
                                            <p:cTn id="122"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26" grpId="0" animBg="1"/>
          <p:bldP spid="28" grpId="0" animBg="1"/>
          <p:bldP spid="29" grpId="0" animBg="1"/>
          <p:bldP spid="31" grpId="0" animBg="1"/>
          <p:bldP spid="32" grpId="0" animBg="1"/>
          <p:bldP spid="34" grpId="0" animBg="1"/>
          <p:bldP spid="36" grpId="0" animBg="1"/>
          <p:bldP spid="37" grpId="0" animBg="1"/>
          <p:bldP spid="38" grpId="0" animBg="1"/>
          <p:bldP spid="40" grpId="0" animBg="1"/>
          <p:bldP spid="41" grpId="0" animBg="1"/>
          <p:bldP spid="43" grpId="0" animBg="1"/>
          <p:bldP spid="44" grpId="0" animBg="1"/>
          <p:bldP spid="45" grpId="0" animBg="1"/>
          <p:bldP spid="47" grpId="0" animBg="1"/>
          <p:bldP spid="48" grpId="0" animBg="1"/>
          <p:bldP spid="50" grpId="0" animBg="1"/>
          <p:bldP spid="30"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1000" fill="hold"/>
                                            <p:tgtEl>
                                              <p:spTgt spid="26"/>
                                            </p:tgtEl>
                                            <p:attrNameLst>
                                              <p:attrName>ppt_w</p:attrName>
                                            </p:attrNameLst>
                                          </p:cBhvr>
                                          <p:tavLst>
                                            <p:tav tm="0">
                                              <p:val>
                                                <p:fltVal val="0"/>
                                              </p:val>
                                            </p:tav>
                                            <p:tav tm="100000">
                                              <p:val>
                                                <p:strVal val="#ppt_w"/>
                                              </p:val>
                                            </p:tav>
                                          </p:tavLst>
                                        </p:anim>
                                        <p:anim calcmode="lin" valueType="num">
                                          <p:cBhvr>
                                            <p:cTn id="8" dur="1000" fill="hold"/>
                                            <p:tgtEl>
                                              <p:spTgt spid="26"/>
                                            </p:tgtEl>
                                            <p:attrNameLst>
                                              <p:attrName>ppt_h</p:attrName>
                                            </p:attrNameLst>
                                          </p:cBhvr>
                                          <p:tavLst>
                                            <p:tav tm="0">
                                              <p:val>
                                                <p:fltVal val="0"/>
                                              </p:val>
                                            </p:tav>
                                            <p:tav tm="100000">
                                              <p:val>
                                                <p:strVal val="#ppt_h"/>
                                              </p:val>
                                            </p:tav>
                                          </p:tavLst>
                                        </p:anim>
                                        <p:animEffect transition="in" filter="fade">
                                          <p:cBhvr>
                                            <p:cTn id="9" dur="1000"/>
                                            <p:tgtEl>
                                              <p:spTgt spid="26"/>
                                            </p:tgtEl>
                                          </p:cBhvr>
                                        </p:animEffect>
                                      </p:childTnLst>
                                    </p:cTn>
                                  </p:par>
                                  <p:par>
                                    <p:cTn id="10" presetID="53" presetClass="entr" presetSubtype="16" fill="hold" grpId="0" nodeType="withEffect">
                                      <p:stCondLst>
                                        <p:cond delay="100"/>
                                      </p:stCondLst>
                                      <p:childTnLst>
                                        <p:set>
                                          <p:cBhvr>
                                            <p:cTn id="11" dur="1" fill="hold">
                                              <p:stCondLst>
                                                <p:cond delay="0"/>
                                              </p:stCondLst>
                                            </p:cTn>
                                            <p:tgtEl>
                                              <p:spTgt spid="28"/>
                                            </p:tgtEl>
                                            <p:attrNameLst>
                                              <p:attrName>style.visibility</p:attrName>
                                            </p:attrNameLst>
                                          </p:cBhvr>
                                          <p:to>
                                            <p:strVal val="visible"/>
                                          </p:to>
                                        </p:set>
                                        <p:anim calcmode="lin" valueType="num">
                                          <p:cBhvr>
                                            <p:cTn id="12" dur="1000" fill="hold"/>
                                            <p:tgtEl>
                                              <p:spTgt spid="28"/>
                                            </p:tgtEl>
                                            <p:attrNameLst>
                                              <p:attrName>ppt_w</p:attrName>
                                            </p:attrNameLst>
                                          </p:cBhvr>
                                          <p:tavLst>
                                            <p:tav tm="0">
                                              <p:val>
                                                <p:fltVal val="0"/>
                                              </p:val>
                                            </p:tav>
                                            <p:tav tm="100000">
                                              <p:val>
                                                <p:strVal val="#ppt_w"/>
                                              </p:val>
                                            </p:tav>
                                          </p:tavLst>
                                        </p:anim>
                                        <p:anim calcmode="lin" valueType="num">
                                          <p:cBhvr>
                                            <p:cTn id="13" dur="1000" fill="hold"/>
                                            <p:tgtEl>
                                              <p:spTgt spid="28"/>
                                            </p:tgtEl>
                                            <p:attrNameLst>
                                              <p:attrName>ppt_h</p:attrName>
                                            </p:attrNameLst>
                                          </p:cBhvr>
                                          <p:tavLst>
                                            <p:tav tm="0">
                                              <p:val>
                                                <p:fltVal val="0"/>
                                              </p:val>
                                            </p:tav>
                                            <p:tav tm="100000">
                                              <p:val>
                                                <p:strVal val="#ppt_h"/>
                                              </p:val>
                                            </p:tav>
                                          </p:tavLst>
                                        </p:anim>
                                        <p:animEffect transition="in" filter="fade">
                                          <p:cBhvr>
                                            <p:cTn id="14" dur="1000"/>
                                            <p:tgtEl>
                                              <p:spTgt spid="28"/>
                                            </p:tgtEl>
                                          </p:cBhvr>
                                        </p:animEffect>
                                      </p:childTnLst>
                                    </p:cTn>
                                  </p:par>
                                  <p:par>
                                    <p:cTn id="15" presetID="53" presetClass="entr" presetSubtype="16" fill="hold" grpId="0" nodeType="withEffect">
                                      <p:stCondLst>
                                        <p:cond delay="200"/>
                                      </p:stCondLst>
                                      <p:childTnLst>
                                        <p:set>
                                          <p:cBhvr>
                                            <p:cTn id="16" dur="1" fill="hold">
                                              <p:stCondLst>
                                                <p:cond delay="0"/>
                                              </p:stCondLst>
                                            </p:cTn>
                                            <p:tgtEl>
                                              <p:spTgt spid="29"/>
                                            </p:tgtEl>
                                            <p:attrNameLst>
                                              <p:attrName>style.visibility</p:attrName>
                                            </p:attrNameLst>
                                          </p:cBhvr>
                                          <p:to>
                                            <p:strVal val="visible"/>
                                          </p:to>
                                        </p:set>
                                        <p:anim calcmode="lin" valueType="num">
                                          <p:cBhvr>
                                            <p:cTn id="17" dur="1000" fill="hold"/>
                                            <p:tgtEl>
                                              <p:spTgt spid="29"/>
                                            </p:tgtEl>
                                            <p:attrNameLst>
                                              <p:attrName>ppt_w</p:attrName>
                                            </p:attrNameLst>
                                          </p:cBhvr>
                                          <p:tavLst>
                                            <p:tav tm="0">
                                              <p:val>
                                                <p:fltVal val="0"/>
                                              </p:val>
                                            </p:tav>
                                            <p:tav tm="100000">
                                              <p:val>
                                                <p:strVal val="#ppt_w"/>
                                              </p:val>
                                            </p:tav>
                                          </p:tavLst>
                                        </p:anim>
                                        <p:anim calcmode="lin" valueType="num">
                                          <p:cBhvr>
                                            <p:cTn id="18" dur="1000" fill="hold"/>
                                            <p:tgtEl>
                                              <p:spTgt spid="29"/>
                                            </p:tgtEl>
                                            <p:attrNameLst>
                                              <p:attrName>ppt_h</p:attrName>
                                            </p:attrNameLst>
                                          </p:cBhvr>
                                          <p:tavLst>
                                            <p:tav tm="0">
                                              <p:val>
                                                <p:fltVal val="0"/>
                                              </p:val>
                                            </p:tav>
                                            <p:tav tm="100000">
                                              <p:val>
                                                <p:strVal val="#ppt_h"/>
                                              </p:val>
                                            </p:tav>
                                          </p:tavLst>
                                        </p:anim>
                                        <p:animEffect transition="in" filter="fade">
                                          <p:cBhvr>
                                            <p:cTn id="19" dur="1000"/>
                                            <p:tgtEl>
                                              <p:spTgt spid="29"/>
                                            </p:tgtEl>
                                          </p:cBhvr>
                                        </p:animEffect>
                                      </p:childTnLst>
                                    </p:cTn>
                                  </p:par>
                                  <p:par>
                                    <p:cTn id="20" presetID="53" presetClass="entr" presetSubtype="16" fill="hold" grpId="0" nodeType="withEffect">
                                      <p:stCondLst>
                                        <p:cond delay="200"/>
                                      </p:stCondLst>
                                      <p:childTnLst>
                                        <p:set>
                                          <p:cBhvr>
                                            <p:cTn id="21" dur="1" fill="hold">
                                              <p:stCondLst>
                                                <p:cond delay="0"/>
                                              </p:stCondLst>
                                            </p:cTn>
                                            <p:tgtEl>
                                              <p:spTgt spid="31"/>
                                            </p:tgtEl>
                                            <p:attrNameLst>
                                              <p:attrName>style.visibility</p:attrName>
                                            </p:attrNameLst>
                                          </p:cBhvr>
                                          <p:to>
                                            <p:strVal val="visible"/>
                                          </p:to>
                                        </p:set>
                                        <p:anim calcmode="lin" valueType="num">
                                          <p:cBhvr>
                                            <p:cTn id="22" dur="1000" fill="hold"/>
                                            <p:tgtEl>
                                              <p:spTgt spid="31"/>
                                            </p:tgtEl>
                                            <p:attrNameLst>
                                              <p:attrName>ppt_w</p:attrName>
                                            </p:attrNameLst>
                                          </p:cBhvr>
                                          <p:tavLst>
                                            <p:tav tm="0">
                                              <p:val>
                                                <p:fltVal val="0"/>
                                              </p:val>
                                            </p:tav>
                                            <p:tav tm="100000">
                                              <p:val>
                                                <p:strVal val="#ppt_w"/>
                                              </p:val>
                                            </p:tav>
                                          </p:tavLst>
                                        </p:anim>
                                        <p:anim calcmode="lin" valueType="num">
                                          <p:cBhvr>
                                            <p:cTn id="23" dur="1000" fill="hold"/>
                                            <p:tgtEl>
                                              <p:spTgt spid="31"/>
                                            </p:tgtEl>
                                            <p:attrNameLst>
                                              <p:attrName>ppt_h</p:attrName>
                                            </p:attrNameLst>
                                          </p:cBhvr>
                                          <p:tavLst>
                                            <p:tav tm="0">
                                              <p:val>
                                                <p:fltVal val="0"/>
                                              </p:val>
                                            </p:tav>
                                            <p:tav tm="100000">
                                              <p:val>
                                                <p:strVal val="#ppt_h"/>
                                              </p:val>
                                            </p:tav>
                                          </p:tavLst>
                                        </p:anim>
                                        <p:animEffect transition="in" filter="fade">
                                          <p:cBhvr>
                                            <p:cTn id="24" dur="1000"/>
                                            <p:tgtEl>
                                              <p:spTgt spid="31"/>
                                            </p:tgtEl>
                                          </p:cBhvr>
                                        </p:animEffect>
                                      </p:childTnLst>
                                    </p:cTn>
                                  </p:par>
                                  <p:par>
                                    <p:cTn id="25" presetID="53" presetClass="entr" presetSubtype="16" fill="hold" grpId="0" nodeType="withEffect">
                                      <p:stCondLst>
                                        <p:cond delay="100"/>
                                      </p:stCondLst>
                                      <p:childTnLst>
                                        <p:set>
                                          <p:cBhvr>
                                            <p:cTn id="26" dur="1" fill="hold">
                                              <p:stCondLst>
                                                <p:cond delay="0"/>
                                              </p:stCondLst>
                                            </p:cTn>
                                            <p:tgtEl>
                                              <p:spTgt spid="32"/>
                                            </p:tgtEl>
                                            <p:attrNameLst>
                                              <p:attrName>style.visibility</p:attrName>
                                            </p:attrNameLst>
                                          </p:cBhvr>
                                          <p:to>
                                            <p:strVal val="visible"/>
                                          </p:to>
                                        </p:set>
                                        <p:anim calcmode="lin" valueType="num">
                                          <p:cBhvr>
                                            <p:cTn id="27" dur="1000" fill="hold"/>
                                            <p:tgtEl>
                                              <p:spTgt spid="32"/>
                                            </p:tgtEl>
                                            <p:attrNameLst>
                                              <p:attrName>ppt_w</p:attrName>
                                            </p:attrNameLst>
                                          </p:cBhvr>
                                          <p:tavLst>
                                            <p:tav tm="0">
                                              <p:val>
                                                <p:fltVal val="0"/>
                                              </p:val>
                                            </p:tav>
                                            <p:tav tm="100000">
                                              <p:val>
                                                <p:strVal val="#ppt_w"/>
                                              </p:val>
                                            </p:tav>
                                          </p:tavLst>
                                        </p:anim>
                                        <p:anim calcmode="lin" valueType="num">
                                          <p:cBhvr>
                                            <p:cTn id="28" dur="1000" fill="hold"/>
                                            <p:tgtEl>
                                              <p:spTgt spid="32"/>
                                            </p:tgtEl>
                                            <p:attrNameLst>
                                              <p:attrName>ppt_h</p:attrName>
                                            </p:attrNameLst>
                                          </p:cBhvr>
                                          <p:tavLst>
                                            <p:tav tm="0">
                                              <p:val>
                                                <p:fltVal val="0"/>
                                              </p:val>
                                            </p:tav>
                                            <p:tav tm="100000">
                                              <p:val>
                                                <p:strVal val="#ppt_h"/>
                                              </p:val>
                                            </p:tav>
                                          </p:tavLst>
                                        </p:anim>
                                        <p:animEffect transition="in" filter="fade">
                                          <p:cBhvr>
                                            <p:cTn id="29" dur="1000"/>
                                            <p:tgtEl>
                                              <p:spTgt spid="32"/>
                                            </p:tgtEl>
                                          </p:cBhvr>
                                        </p:animEffect>
                                      </p:childTnLst>
                                    </p:cTn>
                                  </p:par>
                                  <p:par>
                                    <p:cTn id="30" presetID="53" presetClass="entr" presetSubtype="16" fill="hold" grpId="0" nodeType="withEffect">
                                      <p:stCondLst>
                                        <p:cond delay="200"/>
                                      </p:stCondLst>
                                      <p:childTnLst>
                                        <p:set>
                                          <p:cBhvr>
                                            <p:cTn id="31" dur="1" fill="hold">
                                              <p:stCondLst>
                                                <p:cond delay="0"/>
                                              </p:stCondLst>
                                            </p:cTn>
                                            <p:tgtEl>
                                              <p:spTgt spid="34"/>
                                            </p:tgtEl>
                                            <p:attrNameLst>
                                              <p:attrName>style.visibility</p:attrName>
                                            </p:attrNameLst>
                                          </p:cBhvr>
                                          <p:to>
                                            <p:strVal val="visible"/>
                                          </p:to>
                                        </p:set>
                                        <p:anim calcmode="lin" valueType="num">
                                          <p:cBhvr>
                                            <p:cTn id="32" dur="1000" fill="hold"/>
                                            <p:tgtEl>
                                              <p:spTgt spid="34"/>
                                            </p:tgtEl>
                                            <p:attrNameLst>
                                              <p:attrName>ppt_w</p:attrName>
                                            </p:attrNameLst>
                                          </p:cBhvr>
                                          <p:tavLst>
                                            <p:tav tm="0">
                                              <p:val>
                                                <p:fltVal val="0"/>
                                              </p:val>
                                            </p:tav>
                                            <p:tav tm="100000">
                                              <p:val>
                                                <p:strVal val="#ppt_w"/>
                                              </p:val>
                                            </p:tav>
                                          </p:tavLst>
                                        </p:anim>
                                        <p:anim calcmode="lin" valueType="num">
                                          <p:cBhvr>
                                            <p:cTn id="33" dur="1000" fill="hold"/>
                                            <p:tgtEl>
                                              <p:spTgt spid="34"/>
                                            </p:tgtEl>
                                            <p:attrNameLst>
                                              <p:attrName>ppt_h</p:attrName>
                                            </p:attrNameLst>
                                          </p:cBhvr>
                                          <p:tavLst>
                                            <p:tav tm="0">
                                              <p:val>
                                                <p:fltVal val="0"/>
                                              </p:val>
                                            </p:tav>
                                            <p:tav tm="100000">
                                              <p:val>
                                                <p:strVal val="#ppt_h"/>
                                              </p:val>
                                            </p:tav>
                                          </p:tavLst>
                                        </p:anim>
                                        <p:animEffect transition="in" filter="fade">
                                          <p:cBhvr>
                                            <p:cTn id="34" dur="1000"/>
                                            <p:tgtEl>
                                              <p:spTgt spid="34"/>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p:cTn id="37" dur="1000" fill="hold"/>
                                            <p:tgtEl>
                                              <p:spTgt spid="36"/>
                                            </p:tgtEl>
                                            <p:attrNameLst>
                                              <p:attrName>ppt_w</p:attrName>
                                            </p:attrNameLst>
                                          </p:cBhvr>
                                          <p:tavLst>
                                            <p:tav tm="0">
                                              <p:val>
                                                <p:fltVal val="0"/>
                                              </p:val>
                                            </p:tav>
                                            <p:tav tm="100000">
                                              <p:val>
                                                <p:strVal val="#ppt_w"/>
                                              </p:val>
                                            </p:tav>
                                          </p:tavLst>
                                        </p:anim>
                                        <p:anim calcmode="lin" valueType="num">
                                          <p:cBhvr>
                                            <p:cTn id="38" dur="1000" fill="hold"/>
                                            <p:tgtEl>
                                              <p:spTgt spid="36"/>
                                            </p:tgtEl>
                                            <p:attrNameLst>
                                              <p:attrName>ppt_h</p:attrName>
                                            </p:attrNameLst>
                                          </p:cBhvr>
                                          <p:tavLst>
                                            <p:tav tm="0">
                                              <p:val>
                                                <p:fltVal val="0"/>
                                              </p:val>
                                            </p:tav>
                                            <p:tav tm="100000">
                                              <p:val>
                                                <p:strVal val="#ppt_h"/>
                                              </p:val>
                                            </p:tav>
                                          </p:tavLst>
                                        </p:anim>
                                        <p:animEffect transition="in" filter="fade">
                                          <p:cBhvr>
                                            <p:cTn id="39" dur="1000"/>
                                            <p:tgtEl>
                                              <p:spTgt spid="36"/>
                                            </p:tgtEl>
                                          </p:cBhvr>
                                        </p:animEffect>
                                      </p:childTnLst>
                                    </p:cTn>
                                  </p:par>
                                  <p:par>
                                    <p:cTn id="40" presetID="53" presetClass="entr" presetSubtype="16" fill="hold" grpId="0" nodeType="withEffect">
                                      <p:stCondLst>
                                        <p:cond delay="200"/>
                                      </p:stCondLst>
                                      <p:childTnLst>
                                        <p:set>
                                          <p:cBhvr>
                                            <p:cTn id="41" dur="1" fill="hold">
                                              <p:stCondLst>
                                                <p:cond delay="0"/>
                                              </p:stCondLst>
                                            </p:cTn>
                                            <p:tgtEl>
                                              <p:spTgt spid="37"/>
                                            </p:tgtEl>
                                            <p:attrNameLst>
                                              <p:attrName>style.visibility</p:attrName>
                                            </p:attrNameLst>
                                          </p:cBhvr>
                                          <p:to>
                                            <p:strVal val="visible"/>
                                          </p:to>
                                        </p:set>
                                        <p:anim calcmode="lin" valueType="num">
                                          <p:cBhvr>
                                            <p:cTn id="42" dur="1000" fill="hold"/>
                                            <p:tgtEl>
                                              <p:spTgt spid="37"/>
                                            </p:tgtEl>
                                            <p:attrNameLst>
                                              <p:attrName>ppt_w</p:attrName>
                                            </p:attrNameLst>
                                          </p:cBhvr>
                                          <p:tavLst>
                                            <p:tav tm="0">
                                              <p:val>
                                                <p:fltVal val="0"/>
                                              </p:val>
                                            </p:tav>
                                            <p:tav tm="100000">
                                              <p:val>
                                                <p:strVal val="#ppt_w"/>
                                              </p:val>
                                            </p:tav>
                                          </p:tavLst>
                                        </p:anim>
                                        <p:anim calcmode="lin" valueType="num">
                                          <p:cBhvr>
                                            <p:cTn id="43" dur="1000" fill="hold"/>
                                            <p:tgtEl>
                                              <p:spTgt spid="37"/>
                                            </p:tgtEl>
                                            <p:attrNameLst>
                                              <p:attrName>ppt_h</p:attrName>
                                            </p:attrNameLst>
                                          </p:cBhvr>
                                          <p:tavLst>
                                            <p:tav tm="0">
                                              <p:val>
                                                <p:fltVal val="0"/>
                                              </p:val>
                                            </p:tav>
                                            <p:tav tm="100000">
                                              <p:val>
                                                <p:strVal val="#ppt_h"/>
                                              </p:val>
                                            </p:tav>
                                          </p:tavLst>
                                        </p:anim>
                                        <p:animEffect transition="in" filter="fade">
                                          <p:cBhvr>
                                            <p:cTn id="44" dur="1000"/>
                                            <p:tgtEl>
                                              <p:spTgt spid="37"/>
                                            </p:tgtEl>
                                          </p:cBhvr>
                                        </p:animEffect>
                                      </p:childTnLst>
                                    </p:cTn>
                                  </p:par>
                                  <p:par>
                                    <p:cTn id="45" presetID="53" presetClass="entr" presetSubtype="16" fill="hold" grpId="0" nodeType="withEffect">
                                      <p:stCondLst>
                                        <p:cond delay="300"/>
                                      </p:stCondLst>
                                      <p:childTnLst>
                                        <p:set>
                                          <p:cBhvr>
                                            <p:cTn id="46" dur="1" fill="hold">
                                              <p:stCondLst>
                                                <p:cond delay="0"/>
                                              </p:stCondLst>
                                            </p:cTn>
                                            <p:tgtEl>
                                              <p:spTgt spid="38"/>
                                            </p:tgtEl>
                                            <p:attrNameLst>
                                              <p:attrName>style.visibility</p:attrName>
                                            </p:attrNameLst>
                                          </p:cBhvr>
                                          <p:to>
                                            <p:strVal val="visible"/>
                                          </p:to>
                                        </p:set>
                                        <p:anim calcmode="lin" valueType="num">
                                          <p:cBhvr>
                                            <p:cTn id="47" dur="1000" fill="hold"/>
                                            <p:tgtEl>
                                              <p:spTgt spid="38"/>
                                            </p:tgtEl>
                                            <p:attrNameLst>
                                              <p:attrName>ppt_w</p:attrName>
                                            </p:attrNameLst>
                                          </p:cBhvr>
                                          <p:tavLst>
                                            <p:tav tm="0">
                                              <p:val>
                                                <p:fltVal val="0"/>
                                              </p:val>
                                            </p:tav>
                                            <p:tav tm="100000">
                                              <p:val>
                                                <p:strVal val="#ppt_w"/>
                                              </p:val>
                                            </p:tav>
                                          </p:tavLst>
                                        </p:anim>
                                        <p:anim calcmode="lin" valueType="num">
                                          <p:cBhvr>
                                            <p:cTn id="48" dur="1000" fill="hold"/>
                                            <p:tgtEl>
                                              <p:spTgt spid="38"/>
                                            </p:tgtEl>
                                            <p:attrNameLst>
                                              <p:attrName>ppt_h</p:attrName>
                                            </p:attrNameLst>
                                          </p:cBhvr>
                                          <p:tavLst>
                                            <p:tav tm="0">
                                              <p:val>
                                                <p:fltVal val="0"/>
                                              </p:val>
                                            </p:tav>
                                            <p:tav tm="100000">
                                              <p:val>
                                                <p:strVal val="#ppt_h"/>
                                              </p:val>
                                            </p:tav>
                                          </p:tavLst>
                                        </p:anim>
                                        <p:animEffect transition="in" filter="fade">
                                          <p:cBhvr>
                                            <p:cTn id="49" dur="1000"/>
                                            <p:tgtEl>
                                              <p:spTgt spid="38"/>
                                            </p:tgtEl>
                                          </p:cBhvr>
                                        </p:animEffect>
                                      </p:childTnLst>
                                    </p:cTn>
                                  </p:par>
                                  <p:par>
                                    <p:cTn id="50" presetID="53" presetClass="entr" presetSubtype="16" fill="hold" grpId="0" nodeType="withEffect">
                                      <p:stCondLst>
                                        <p:cond delay="100"/>
                                      </p:stCondLst>
                                      <p:childTnLst>
                                        <p:set>
                                          <p:cBhvr>
                                            <p:cTn id="51" dur="1" fill="hold">
                                              <p:stCondLst>
                                                <p:cond delay="0"/>
                                              </p:stCondLst>
                                            </p:cTn>
                                            <p:tgtEl>
                                              <p:spTgt spid="40"/>
                                            </p:tgtEl>
                                            <p:attrNameLst>
                                              <p:attrName>style.visibility</p:attrName>
                                            </p:attrNameLst>
                                          </p:cBhvr>
                                          <p:to>
                                            <p:strVal val="visible"/>
                                          </p:to>
                                        </p:set>
                                        <p:anim calcmode="lin" valueType="num">
                                          <p:cBhvr>
                                            <p:cTn id="52" dur="1000" fill="hold"/>
                                            <p:tgtEl>
                                              <p:spTgt spid="40"/>
                                            </p:tgtEl>
                                            <p:attrNameLst>
                                              <p:attrName>ppt_w</p:attrName>
                                            </p:attrNameLst>
                                          </p:cBhvr>
                                          <p:tavLst>
                                            <p:tav tm="0">
                                              <p:val>
                                                <p:fltVal val="0"/>
                                              </p:val>
                                            </p:tav>
                                            <p:tav tm="100000">
                                              <p:val>
                                                <p:strVal val="#ppt_w"/>
                                              </p:val>
                                            </p:tav>
                                          </p:tavLst>
                                        </p:anim>
                                        <p:anim calcmode="lin" valueType="num">
                                          <p:cBhvr>
                                            <p:cTn id="53" dur="1000" fill="hold"/>
                                            <p:tgtEl>
                                              <p:spTgt spid="40"/>
                                            </p:tgtEl>
                                            <p:attrNameLst>
                                              <p:attrName>ppt_h</p:attrName>
                                            </p:attrNameLst>
                                          </p:cBhvr>
                                          <p:tavLst>
                                            <p:tav tm="0">
                                              <p:val>
                                                <p:fltVal val="0"/>
                                              </p:val>
                                            </p:tav>
                                            <p:tav tm="100000">
                                              <p:val>
                                                <p:strVal val="#ppt_h"/>
                                              </p:val>
                                            </p:tav>
                                          </p:tavLst>
                                        </p:anim>
                                        <p:animEffect transition="in" filter="fade">
                                          <p:cBhvr>
                                            <p:cTn id="54" dur="1000"/>
                                            <p:tgtEl>
                                              <p:spTgt spid="40"/>
                                            </p:tgtEl>
                                          </p:cBhvr>
                                        </p:animEffect>
                                      </p:childTnLst>
                                    </p:cTn>
                                  </p:par>
                                  <p:par>
                                    <p:cTn id="55" presetID="53" presetClass="entr" presetSubtype="16" fill="hold" grpId="0" nodeType="withEffect">
                                      <p:stCondLst>
                                        <p:cond delay="300"/>
                                      </p:stCondLst>
                                      <p:childTnLst>
                                        <p:set>
                                          <p:cBhvr>
                                            <p:cTn id="56" dur="1" fill="hold">
                                              <p:stCondLst>
                                                <p:cond delay="0"/>
                                              </p:stCondLst>
                                            </p:cTn>
                                            <p:tgtEl>
                                              <p:spTgt spid="41"/>
                                            </p:tgtEl>
                                            <p:attrNameLst>
                                              <p:attrName>style.visibility</p:attrName>
                                            </p:attrNameLst>
                                          </p:cBhvr>
                                          <p:to>
                                            <p:strVal val="visible"/>
                                          </p:to>
                                        </p:set>
                                        <p:anim calcmode="lin" valueType="num">
                                          <p:cBhvr>
                                            <p:cTn id="57" dur="1000" fill="hold"/>
                                            <p:tgtEl>
                                              <p:spTgt spid="41"/>
                                            </p:tgtEl>
                                            <p:attrNameLst>
                                              <p:attrName>ppt_w</p:attrName>
                                            </p:attrNameLst>
                                          </p:cBhvr>
                                          <p:tavLst>
                                            <p:tav tm="0">
                                              <p:val>
                                                <p:fltVal val="0"/>
                                              </p:val>
                                            </p:tav>
                                            <p:tav tm="100000">
                                              <p:val>
                                                <p:strVal val="#ppt_w"/>
                                              </p:val>
                                            </p:tav>
                                          </p:tavLst>
                                        </p:anim>
                                        <p:anim calcmode="lin" valueType="num">
                                          <p:cBhvr>
                                            <p:cTn id="58" dur="1000" fill="hold"/>
                                            <p:tgtEl>
                                              <p:spTgt spid="41"/>
                                            </p:tgtEl>
                                            <p:attrNameLst>
                                              <p:attrName>ppt_h</p:attrName>
                                            </p:attrNameLst>
                                          </p:cBhvr>
                                          <p:tavLst>
                                            <p:tav tm="0">
                                              <p:val>
                                                <p:fltVal val="0"/>
                                              </p:val>
                                            </p:tav>
                                            <p:tav tm="100000">
                                              <p:val>
                                                <p:strVal val="#ppt_h"/>
                                              </p:val>
                                            </p:tav>
                                          </p:tavLst>
                                        </p:anim>
                                        <p:animEffect transition="in" filter="fade">
                                          <p:cBhvr>
                                            <p:cTn id="59" dur="1000"/>
                                            <p:tgtEl>
                                              <p:spTgt spid="41"/>
                                            </p:tgtEl>
                                          </p:cBhvr>
                                        </p:animEffect>
                                      </p:childTnLst>
                                    </p:cTn>
                                  </p:par>
                                  <p:par>
                                    <p:cTn id="60" presetID="53" presetClass="entr" presetSubtype="16" fill="hold" grpId="0" nodeType="withEffect">
                                      <p:stCondLst>
                                        <p:cond delay="300"/>
                                      </p:stCondLst>
                                      <p:childTnLst>
                                        <p:set>
                                          <p:cBhvr>
                                            <p:cTn id="61" dur="1" fill="hold">
                                              <p:stCondLst>
                                                <p:cond delay="0"/>
                                              </p:stCondLst>
                                            </p:cTn>
                                            <p:tgtEl>
                                              <p:spTgt spid="43"/>
                                            </p:tgtEl>
                                            <p:attrNameLst>
                                              <p:attrName>style.visibility</p:attrName>
                                            </p:attrNameLst>
                                          </p:cBhvr>
                                          <p:to>
                                            <p:strVal val="visible"/>
                                          </p:to>
                                        </p:set>
                                        <p:anim calcmode="lin" valueType="num">
                                          <p:cBhvr>
                                            <p:cTn id="62" dur="1000" fill="hold"/>
                                            <p:tgtEl>
                                              <p:spTgt spid="43"/>
                                            </p:tgtEl>
                                            <p:attrNameLst>
                                              <p:attrName>ppt_w</p:attrName>
                                            </p:attrNameLst>
                                          </p:cBhvr>
                                          <p:tavLst>
                                            <p:tav tm="0">
                                              <p:val>
                                                <p:fltVal val="0"/>
                                              </p:val>
                                            </p:tav>
                                            <p:tav tm="100000">
                                              <p:val>
                                                <p:strVal val="#ppt_w"/>
                                              </p:val>
                                            </p:tav>
                                          </p:tavLst>
                                        </p:anim>
                                        <p:anim calcmode="lin" valueType="num">
                                          <p:cBhvr>
                                            <p:cTn id="63" dur="1000" fill="hold"/>
                                            <p:tgtEl>
                                              <p:spTgt spid="43"/>
                                            </p:tgtEl>
                                            <p:attrNameLst>
                                              <p:attrName>ppt_h</p:attrName>
                                            </p:attrNameLst>
                                          </p:cBhvr>
                                          <p:tavLst>
                                            <p:tav tm="0">
                                              <p:val>
                                                <p:fltVal val="0"/>
                                              </p:val>
                                            </p:tav>
                                            <p:tav tm="100000">
                                              <p:val>
                                                <p:strVal val="#ppt_h"/>
                                              </p:val>
                                            </p:tav>
                                          </p:tavLst>
                                        </p:anim>
                                        <p:animEffect transition="in" filter="fade">
                                          <p:cBhvr>
                                            <p:cTn id="64" dur="1000"/>
                                            <p:tgtEl>
                                              <p:spTgt spid="43"/>
                                            </p:tgtEl>
                                          </p:cBhvr>
                                        </p:animEffect>
                                      </p:childTnLst>
                                    </p:cTn>
                                  </p:par>
                                  <p:par>
                                    <p:cTn id="65" presetID="53" presetClass="entr" presetSubtype="16" fill="hold" grpId="0" nodeType="withEffect">
                                      <p:stCondLst>
                                        <p:cond delay="400"/>
                                      </p:stCondLst>
                                      <p:childTnLst>
                                        <p:set>
                                          <p:cBhvr>
                                            <p:cTn id="66" dur="1" fill="hold">
                                              <p:stCondLst>
                                                <p:cond delay="0"/>
                                              </p:stCondLst>
                                            </p:cTn>
                                            <p:tgtEl>
                                              <p:spTgt spid="44"/>
                                            </p:tgtEl>
                                            <p:attrNameLst>
                                              <p:attrName>style.visibility</p:attrName>
                                            </p:attrNameLst>
                                          </p:cBhvr>
                                          <p:to>
                                            <p:strVal val="visible"/>
                                          </p:to>
                                        </p:set>
                                        <p:anim calcmode="lin" valueType="num">
                                          <p:cBhvr>
                                            <p:cTn id="67" dur="1000" fill="hold"/>
                                            <p:tgtEl>
                                              <p:spTgt spid="44"/>
                                            </p:tgtEl>
                                            <p:attrNameLst>
                                              <p:attrName>ppt_w</p:attrName>
                                            </p:attrNameLst>
                                          </p:cBhvr>
                                          <p:tavLst>
                                            <p:tav tm="0">
                                              <p:val>
                                                <p:fltVal val="0"/>
                                              </p:val>
                                            </p:tav>
                                            <p:tav tm="100000">
                                              <p:val>
                                                <p:strVal val="#ppt_w"/>
                                              </p:val>
                                            </p:tav>
                                          </p:tavLst>
                                        </p:anim>
                                        <p:anim calcmode="lin" valueType="num">
                                          <p:cBhvr>
                                            <p:cTn id="68" dur="1000" fill="hold"/>
                                            <p:tgtEl>
                                              <p:spTgt spid="44"/>
                                            </p:tgtEl>
                                            <p:attrNameLst>
                                              <p:attrName>ppt_h</p:attrName>
                                            </p:attrNameLst>
                                          </p:cBhvr>
                                          <p:tavLst>
                                            <p:tav tm="0">
                                              <p:val>
                                                <p:fltVal val="0"/>
                                              </p:val>
                                            </p:tav>
                                            <p:tav tm="100000">
                                              <p:val>
                                                <p:strVal val="#ppt_h"/>
                                              </p:val>
                                            </p:tav>
                                          </p:tavLst>
                                        </p:anim>
                                        <p:animEffect transition="in" filter="fade">
                                          <p:cBhvr>
                                            <p:cTn id="69" dur="1000"/>
                                            <p:tgtEl>
                                              <p:spTgt spid="44"/>
                                            </p:tgtEl>
                                          </p:cBhvr>
                                        </p:animEffect>
                                      </p:childTnLst>
                                    </p:cTn>
                                  </p:par>
                                  <p:par>
                                    <p:cTn id="70" presetID="53" presetClass="entr" presetSubtype="16" fill="hold" grpId="0" nodeType="withEffect">
                                      <p:stCondLst>
                                        <p:cond delay="100"/>
                                      </p:stCondLst>
                                      <p:childTnLst>
                                        <p:set>
                                          <p:cBhvr>
                                            <p:cTn id="71" dur="1" fill="hold">
                                              <p:stCondLst>
                                                <p:cond delay="0"/>
                                              </p:stCondLst>
                                            </p:cTn>
                                            <p:tgtEl>
                                              <p:spTgt spid="45"/>
                                            </p:tgtEl>
                                            <p:attrNameLst>
                                              <p:attrName>style.visibility</p:attrName>
                                            </p:attrNameLst>
                                          </p:cBhvr>
                                          <p:to>
                                            <p:strVal val="visible"/>
                                          </p:to>
                                        </p:set>
                                        <p:anim calcmode="lin" valueType="num">
                                          <p:cBhvr>
                                            <p:cTn id="72" dur="1000" fill="hold"/>
                                            <p:tgtEl>
                                              <p:spTgt spid="45"/>
                                            </p:tgtEl>
                                            <p:attrNameLst>
                                              <p:attrName>ppt_w</p:attrName>
                                            </p:attrNameLst>
                                          </p:cBhvr>
                                          <p:tavLst>
                                            <p:tav tm="0">
                                              <p:val>
                                                <p:fltVal val="0"/>
                                              </p:val>
                                            </p:tav>
                                            <p:tav tm="100000">
                                              <p:val>
                                                <p:strVal val="#ppt_w"/>
                                              </p:val>
                                            </p:tav>
                                          </p:tavLst>
                                        </p:anim>
                                        <p:anim calcmode="lin" valueType="num">
                                          <p:cBhvr>
                                            <p:cTn id="73" dur="1000" fill="hold"/>
                                            <p:tgtEl>
                                              <p:spTgt spid="45"/>
                                            </p:tgtEl>
                                            <p:attrNameLst>
                                              <p:attrName>ppt_h</p:attrName>
                                            </p:attrNameLst>
                                          </p:cBhvr>
                                          <p:tavLst>
                                            <p:tav tm="0">
                                              <p:val>
                                                <p:fltVal val="0"/>
                                              </p:val>
                                            </p:tav>
                                            <p:tav tm="100000">
                                              <p:val>
                                                <p:strVal val="#ppt_h"/>
                                              </p:val>
                                            </p:tav>
                                          </p:tavLst>
                                        </p:anim>
                                        <p:animEffect transition="in" filter="fade">
                                          <p:cBhvr>
                                            <p:cTn id="74" dur="1000"/>
                                            <p:tgtEl>
                                              <p:spTgt spid="45"/>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47"/>
                                            </p:tgtEl>
                                            <p:attrNameLst>
                                              <p:attrName>style.visibility</p:attrName>
                                            </p:attrNameLst>
                                          </p:cBhvr>
                                          <p:to>
                                            <p:strVal val="visible"/>
                                          </p:to>
                                        </p:set>
                                        <p:anim calcmode="lin" valueType="num">
                                          <p:cBhvr>
                                            <p:cTn id="77" dur="1000" fill="hold"/>
                                            <p:tgtEl>
                                              <p:spTgt spid="47"/>
                                            </p:tgtEl>
                                            <p:attrNameLst>
                                              <p:attrName>ppt_w</p:attrName>
                                            </p:attrNameLst>
                                          </p:cBhvr>
                                          <p:tavLst>
                                            <p:tav tm="0">
                                              <p:val>
                                                <p:fltVal val="0"/>
                                              </p:val>
                                            </p:tav>
                                            <p:tav tm="100000">
                                              <p:val>
                                                <p:strVal val="#ppt_w"/>
                                              </p:val>
                                            </p:tav>
                                          </p:tavLst>
                                        </p:anim>
                                        <p:anim calcmode="lin" valueType="num">
                                          <p:cBhvr>
                                            <p:cTn id="78" dur="1000" fill="hold"/>
                                            <p:tgtEl>
                                              <p:spTgt spid="47"/>
                                            </p:tgtEl>
                                            <p:attrNameLst>
                                              <p:attrName>ppt_h</p:attrName>
                                            </p:attrNameLst>
                                          </p:cBhvr>
                                          <p:tavLst>
                                            <p:tav tm="0">
                                              <p:val>
                                                <p:fltVal val="0"/>
                                              </p:val>
                                            </p:tav>
                                            <p:tav tm="100000">
                                              <p:val>
                                                <p:strVal val="#ppt_h"/>
                                              </p:val>
                                            </p:tav>
                                          </p:tavLst>
                                        </p:anim>
                                        <p:animEffect transition="in" filter="fade">
                                          <p:cBhvr>
                                            <p:cTn id="79" dur="1000"/>
                                            <p:tgtEl>
                                              <p:spTgt spid="47"/>
                                            </p:tgtEl>
                                          </p:cBhvr>
                                        </p:animEffect>
                                      </p:childTnLst>
                                    </p:cTn>
                                  </p:par>
                                  <p:par>
                                    <p:cTn id="80" presetID="53" presetClass="entr" presetSubtype="16" fill="hold" grpId="0" nodeType="withEffect">
                                      <p:stCondLst>
                                        <p:cond delay="300"/>
                                      </p:stCondLst>
                                      <p:childTnLst>
                                        <p:set>
                                          <p:cBhvr>
                                            <p:cTn id="81" dur="1" fill="hold">
                                              <p:stCondLst>
                                                <p:cond delay="0"/>
                                              </p:stCondLst>
                                            </p:cTn>
                                            <p:tgtEl>
                                              <p:spTgt spid="48"/>
                                            </p:tgtEl>
                                            <p:attrNameLst>
                                              <p:attrName>style.visibility</p:attrName>
                                            </p:attrNameLst>
                                          </p:cBhvr>
                                          <p:to>
                                            <p:strVal val="visible"/>
                                          </p:to>
                                        </p:set>
                                        <p:anim calcmode="lin" valueType="num">
                                          <p:cBhvr>
                                            <p:cTn id="82" dur="1000" fill="hold"/>
                                            <p:tgtEl>
                                              <p:spTgt spid="48"/>
                                            </p:tgtEl>
                                            <p:attrNameLst>
                                              <p:attrName>ppt_w</p:attrName>
                                            </p:attrNameLst>
                                          </p:cBhvr>
                                          <p:tavLst>
                                            <p:tav tm="0">
                                              <p:val>
                                                <p:fltVal val="0"/>
                                              </p:val>
                                            </p:tav>
                                            <p:tav tm="100000">
                                              <p:val>
                                                <p:strVal val="#ppt_w"/>
                                              </p:val>
                                            </p:tav>
                                          </p:tavLst>
                                        </p:anim>
                                        <p:anim calcmode="lin" valueType="num">
                                          <p:cBhvr>
                                            <p:cTn id="83" dur="1000" fill="hold"/>
                                            <p:tgtEl>
                                              <p:spTgt spid="48"/>
                                            </p:tgtEl>
                                            <p:attrNameLst>
                                              <p:attrName>ppt_h</p:attrName>
                                            </p:attrNameLst>
                                          </p:cBhvr>
                                          <p:tavLst>
                                            <p:tav tm="0">
                                              <p:val>
                                                <p:fltVal val="0"/>
                                              </p:val>
                                            </p:tav>
                                            <p:tav tm="100000">
                                              <p:val>
                                                <p:strVal val="#ppt_h"/>
                                              </p:val>
                                            </p:tav>
                                          </p:tavLst>
                                        </p:anim>
                                        <p:animEffect transition="in" filter="fade">
                                          <p:cBhvr>
                                            <p:cTn id="84" dur="1000"/>
                                            <p:tgtEl>
                                              <p:spTgt spid="48"/>
                                            </p:tgtEl>
                                          </p:cBhvr>
                                        </p:animEffect>
                                      </p:childTnLst>
                                    </p:cTn>
                                  </p:par>
                                  <p:par>
                                    <p:cTn id="85" presetID="53" presetClass="entr" presetSubtype="16" fill="hold" grpId="0" nodeType="withEffect">
                                      <p:stCondLst>
                                        <p:cond delay="400"/>
                                      </p:stCondLst>
                                      <p:childTnLst>
                                        <p:set>
                                          <p:cBhvr>
                                            <p:cTn id="86" dur="1" fill="hold">
                                              <p:stCondLst>
                                                <p:cond delay="0"/>
                                              </p:stCondLst>
                                            </p:cTn>
                                            <p:tgtEl>
                                              <p:spTgt spid="50"/>
                                            </p:tgtEl>
                                            <p:attrNameLst>
                                              <p:attrName>style.visibility</p:attrName>
                                            </p:attrNameLst>
                                          </p:cBhvr>
                                          <p:to>
                                            <p:strVal val="visible"/>
                                          </p:to>
                                        </p:set>
                                        <p:anim calcmode="lin" valueType="num">
                                          <p:cBhvr>
                                            <p:cTn id="87" dur="1000" fill="hold"/>
                                            <p:tgtEl>
                                              <p:spTgt spid="50"/>
                                            </p:tgtEl>
                                            <p:attrNameLst>
                                              <p:attrName>ppt_w</p:attrName>
                                            </p:attrNameLst>
                                          </p:cBhvr>
                                          <p:tavLst>
                                            <p:tav tm="0">
                                              <p:val>
                                                <p:fltVal val="0"/>
                                              </p:val>
                                            </p:tav>
                                            <p:tav tm="100000">
                                              <p:val>
                                                <p:strVal val="#ppt_w"/>
                                              </p:val>
                                            </p:tav>
                                          </p:tavLst>
                                        </p:anim>
                                        <p:anim calcmode="lin" valueType="num">
                                          <p:cBhvr>
                                            <p:cTn id="88" dur="1000" fill="hold"/>
                                            <p:tgtEl>
                                              <p:spTgt spid="50"/>
                                            </p:tgtEl>
                                            <p:attrNameLst>
                                              <p:attrName>ppt_h</p:attrName>
                                            </p:attrNameLst>
                                          </p:cBhvr>
                                          <p:tavLst>
                                            <p:tav tm="0">
                                              <p:val>
                                                <p:fltVal val="0"/>
                                              </p:val>
                                            </p:tav>
                                            <p:tav tm="100000">
                                              <p:val>
                                                <p:strVal val="#ppt_h"/>
                                              </p:val>
                                            </p:tav>
                                          </p:tavLst>
                                        </p:anim>
                                        <p:animEffect transition="in" filter="fade">
                                          <p:cBhvr>
                                            <p:cTn id="89" dur="1000"/>
                                            <p:tgtEl>
                                              <p:spTgt spid="50"/>
                                            </p:tgtEl>
                                          </p:cBhvr>
                                        </p:animEffect>
                                      </p:childTnLst>
                                    </p:cTn>
                                  </p:par>
                                  <p:par>
                                    <p:cTn id="90" presetID="53" presetClass="entr" presetSubtype="16" fill="hold" grpId="0" nodeType="withEffect">
                                      <p:stCondLst>
                                        <p:cond delay="100"/>
                                      </p:stCondLst>
                                      <p:childTnLst>
                                        <p:set>
                                          <p:cBhvr>
                                            <p:cTn id="91" dur="1" fill="hold">
                                              <p:stCondLst>
                                                <p:cond delay="0"/>
                                              </p:stCondLst>
                                            </p:cTn>
                                            <p:tgtEl>
                                              <p:spTgt spid="30"/>
                                            </p:tgtEl>
                                            <p:attrNameLst>
                                              <p:attrName>style.visibility</p:attrName>
                                            </p:attrNameLst>
                                          </p:cBhvr>
                                          <p:to>
                                            <p:strVal val="visible"/>
                                          </p:to>
                                        </p:set>
                                        <p:anim calcmode="lin" valueType="num">
                                          <p:cBhvr>
                                            <p:cTn id="92" dur="1000" fill="hold"/>
                                            <p:tgtEl>
                                              <p:spTgt spid="30"/>
                                            </p:tgtEl>
                                            <p:attrNameLst>
                                              <p:attrName>ppt_w</p:attrName>
                                            </p:attrNameLst>
                                          </p:cBhvr>
                                          <p:tavLst>
                                            <p:tav tm="0">
                                              <p:val>
                                                <p:fltVal val="0"/>
                                              </p:val>
                                            </p:tav>
                                            <p:tav tm="100000">
                                              <p:val>
                                                <p:strVal val="#ppt_w"/>
                                              </p:val>
                                            </p:tav>
                                          </p:tavLst>
                                        </p:anim>
                                        <p:anim calcmode="lin" valueType="num">
                                          <p:cBhvr>
                                            <p:cTn id="93" dur="1000" fill="hold"/>
                                            <p:tgtEl>
                                              <p:spTgt spid="30"/>
                                            </p:tgtEl>
                                            <p:attrNameLst>
                                              <p:attrName>ppt_h</p:attrName>
                                            </p:attrNameLst>
                                          </p:cBhvr>
                                          <p:tavLst>
                                            <p:tav tm="0">
                                              <p:val>
                                                <p:fltVal val="0"/>
                                              </p:val>
                                            </p:tav>
                                            <p:tav tm="100000">
                                              <p:val>
                                                <p:strVal val="#ppt_h"/>
                                              </p:val>
                                            </p:tav>
                                          </p:tavLst>
                                        </p:anim>
                                        <p:animEffect transition="in" filter="fade">
                                          <p:cBhvr>
                                            <p:cTn id="94" dur="1000"/>
                                            <p:tgtEl>
                                              <p:spTgt spid="30"/>
                                            </p:tgtEl>
                                          </p:cBhvr>
                                        </p:animEffect>
                                      </p:childTnLst>
                                    </p:cTn>
                                  </p:par>
                                </p:childTnLst>
                              </p:cTn>
                            </p:par>
                            <p:par>
                              <p:cTn id="95" fill="hold">
                                <p:stCondLst>
                                  <p:cond delay="1400"/>
                                </p:stCondLst>
                                <p:childTnLst>
                                  <p:par>
                                    <p:cTn id="96" presetID="53" presetClass="entr" presetSubtype="16" fill="hold" nodeType="afterEffect">
                                      <p:stCondLst>
                                        <p:cond delay="0"/>
                                      </p:stCondLst>
                                      <p:childTnLst>
                                        <p:set>
                                          <p:cBhvr>
                                            <p:cTn id="97" dur="1" fill="hold">
                                              <p:stCondLst>
                                                <p:cond delay="0"/>
                                              </p:stCondLst>
                                            </p:cTn>
                                            <p:tgtEl>
                                              <p:spTgt spid="14"/>
                                            </p:tgtEl>
                                            <p:attrNameLst>
                                              <p:attrName>style.visibility</p:attrName>
                                            </p:attrNameLst>
                                          </p:cBhvr>
                                          <p:to>
                                            <p:strVal val="visible"/>
                                          </p:to>
                                        </p:set>
                                        <p:anim calcmode="lin" valueType="num">
                                          <p:cBhvr>
                                            <p:cTn id="98" dur="750" fill="hold"/>
                                            <p:tgtEl>
                                              <p:spTgt spid="14"/>
                                            </p:tgtEl>
                                            <p:attrNameLst>
                                              <p:attrName>ppt_w</p:attrName>
                                            </p:attrNameLst>
                                          </p:cBhvr>
                                          <p:tavLst>
                                            <p:tav tm="0">
                                              <p:val>
                                                <p:fltVal val="0"/>
                                              </p:val>
                                            </p:tav>
                                            <p:tav tm="100000">
                                              <p:val>
                                                <p:strVal val="#ppt_w"/>
                                              </p:val>
                                            </p:tav>
                                          </p:tavLst>
                                        </p:anim>
                                        <p:anim calcmode="lin" valueType="num">
                                          <p:cBhvr>
                                            <p:cTn id="99" dur="750" fill="hold"/>
                                            <p:tgtEl>
                                              <p:spTgt spid="14"/>
                                            </p:tgtEl>
                                            <p:attrNameLst>
                                              <p:attrName>ppt_h</p:attrName>
                                            </p:attrNameLst>
                                          </p:cBhvr>
                                          <p:tavLst>
                                            <p:tav tm="0">
                                              <p:val>
                                                <p:fltVal val="0"/>
                                              </p:val>
                                            </p:tav>
                                            <p:tav tm="100000">
                                              <p:val>
                                                <p:strVal val="#ppt_h"/>
                                              </p:val>
                                            </p:tav>
                                          </p:tavLst>
                                        </p:anim>
                                        <p:animEffect transition="in" filter="fade">
                                          <p:cBhvr>
                                            <p:cTn id="100" dur="750"/>
                                            <p:tgtEl>
                                              <p:spTgt spid="14"/>
                                            </p:tgtEl>
                                          </p:cBhvr>
                                        </p:animEffect>
                                      </p:childTnLst>
                                    </p:cTn>
                                  </p:par>
                                  <p:par>
                                    <p:cTn id="101" presetID="2" presetClass="entr" presetSubtype="2" fill="hold" grpId="0" nodeType="withEffect">
                                      <p:stCondLst>
                                        <p:cond delay="250"/>
                                      </p:stCondLst>
                                      <p:childTnLst>
                                        <p:set>
                                          <p:cBhvr>
                                            <p:cTn id="102" dur="1" fill="hold">
                                              <p:stCondLst>
                                                <p:cond delay="0"/>
                                              </p:stCondLst>
                                            </p:cTn>
                                            <p:tgtEl>
                                              <p:spTgt spid="8"/>
                                            </p:tgtEl>
                                            <p:attrNameLst>
                                              <p:attrName>style.visibility</p:attrName>
                                            </p:attrNameLst>
                                          </p:cBhvr>
                                          <p:to>
                                            <p:strVal val="visible"/>
                                          </p:to>
                                        </p:set>
                                        <p:anim calcmode="lin" valueType="num">
                                          <p:cBhvr additive="base">
                                            <p:cTn id="103" dur="750" fill="hold"/>
                                            <p:tgtEl>
                                              <p:spTgt spid="8"/>
                                            </p:tgtEl>
                                            <p:attrNameLst>
                                              <p:attrName>ppt_x</p:attrName>
                                            </p:attrNameLst>
                                          </p:cBhvr>
                                          <p:tavLst>
                                            <p:tav tm="0">
                                              <p:val>
                                                <p:strVal val="1+#ppt_w/2"/>
                                              </p:val>
                                            </p:tav>
                                            <p:tav tm="100000">
                                              <p:val>
                                                <p:strVal val="#ppt_x"/>
                                              </p:val>
                                            </p:tav>
                                          </p:tavLst>
                                        </p:anim>
                                        <p:anim calcmode="lin" valueType="num">
                                          <p:cBhvr additive="base">
                                            <p:cTn id="104" dur="750" fill="hold"/>
                                            <p:tgtEl>
                                              <p:spTgt spid="8"/>
                                            </p:tgtEl>
                                            <p:attrNameLst>
                                              <p:attrName>ppt_y</p:attrName>
                                            </p:attrNameLst>
                                          </p:cBhvr>
                                          <p:tavLst>
                                            <p:tav tm="0">
                                              <p:val>
                                                <p:strVal val="#ppt_y"/>
                                              </p:val>
                                            </p:tav>
                                            <p:tav tm="100000">
                                              <p:val>
                                                <p:strVal val="#ppt_y"/>
                                              </p:val>
                                            </p:tav>
                                          </p:tavLst>
                                        </p:anim>
                                      </p:childTnLst>
                                    </p:cTn>
                                  </p:par>
                                  <p:par>
                                    <p:cTn id="105" presetID="53" presetClass="entr" presetSubtype="16" fill="hold" nodeType="withEffect">
                                      <p:stCondLst>
                                        <p:cond delay="500"/>
                                      </p:stCondLst>
                                      <p:childTnLst>
                                        <p:set>
                                          <p:cBhvr>
                                            <p:cTn id="106" dur="1" fill="hold">
                                              <p:stCondLst>
                                                <p:cond delay="0"/>
                                              </p:stCondLst>
                                            </p:cTn>
                                            <p:tgtEl>
                                              <p:spTgt spid="17"/>
                                            </p:tgtEl>
                                            <p:attrNameLst>
                                              <p:attrName>style.visibility</p:attrName>
                                            </p:attrNameLst>
                                          </p:cBhvr>
                                          <p:to>
                                            <p:strVal val="visible"/>
                                          </p:to>
                                        </p:set>
                                        <p:anim calcmode="lin" valueType="num">
                                          <p:cBhvr>
                                            <p:cTn id="107" dur="750" fill="hold"/>
                                            <p:tgtEl>
                                              <p:spTgt spid="17"/>
                                            </p:tgtEl>
                                            <p:attrNameLst>
                                              <p:attrName>ppt_w</p:attrName>
                                            </p:attrNameLst>
                                          </p:cBhvr>
                                          <p:tavLst>
                                            <p:tav tm="0">
                                              <p:val>
                                                <p:fltVal val="0"/>
                                              </p:val>
                                            </p:tav>
                                            <p:tav tm="100000">
                                              <p:val>
                                                <p:strVal val="#ppt_w"/>
                                              </p:val>
                                            </p:tav>
                                          </p:tavLst>
                                        </p:anim>
                                        <p:anim calcmode="lin" valueType="num">
                                          <p:cBhvr>
                                            <p:cTn id="108" dur="750" fill="hold"/>
                                            <p:tgtEl>
                                              <p:spTgt spid="17"/>
                                            </p:tgtEl>
                                            <p:attrNameLst>
                                              <p:attrName>ppt_h</p:attrName>
                                            </p:attrNameLst>
                                          </p:cBhvr>
                                          <p:tavLst>
                                            <p:tav tm="0">
                                              <p:val>
                                                <p:fltVal val="0"/>
                                              </p:val>
                                            </p:tav>
                                            <p:tav tm="100000">
                                              <p:val>
                                                <p:strVal val="#ppt_h"/>
                                              </p:val>
                                            </p:tav>
                                          </p:tavLst>
                                        </p:anim>
                                        <p:animEffect transition="in" filter="fade">
                                          <p:cBhvr>
                                            <p:cTn id="109" dur="750"/>
                                            <p:tgtEl>
                                              <p:spTgt spid="17"/>
                                            </p:tgtEl>
                                          </p:cBhvr>
                                        </p:animEffect>
                                      </p:childTnLst>
                                    </p:cTn>
                                  </p:par>
                                  <p:par>
                                    <p:cTn id="110" presetID="2" presetClass="entr" presetSubtype="2" fill="hold" grpId="0" nodeType="withEffect">
                                      <p:stCondLst>
                                        <p:cond delay="750"/>
                                      </p:stCondLst>
                                      <p:childTnLst>
                                        <p:set>
                                          <p:cBhvr>
                                            <p:cTn id="111" dur="1" fill="hold">
                                              <p:stCondLst>
                                                <p:cond delay="0"/>
                                              </p:stCondLst>
                                            </p:cTn>
                                            <p:tgtEl>
                                              <p:spTgt spid="9"/>
                                            </p:tgtEl>
                                            <p:attrNameLst>
                                              <p:attrName>style.visibility</p:attrName>
                                            </p:attrNameLst>
                                          </p:cBhvr>
                                          <p:to>
                                            <p:strVal val="visible"/>
                                          </p:to>
                                        </p:set>
                                        <p:anim calcmode="lin" valueType="num">
                                          <p:cBhvr additive="base">
                                            <p:cTn id="112" dur="750" fill="hold"/>
                                            <p:tgtEl>
                                              <p:spTgt spid="9"/>
                                            </p:tgtEl>
                                            <p:attrNameLst>
                                              <p:attrName>ppt_x</p:attrName>
                                            </p:attrNameLst>
                                          </p:cBhvr>
                                          <p:tavLst>
                                            <p:tav tm="0">
                                              <p:val>
                                                <p:strVal val="1+#ppt_w/2"/>
                                              </p:val>
                                            </p:tav>
                                            <p:tav tm="100000">
                                              <p:val>
                                                <p:strVal val="#ppt_x"/>
                                              </p:val>
                                            </p:tav>
                                          </p:tavLst>
                                        </p:anim>
                                        <p:anim calcmode="lin" valueType="num">
                                          <p:cBhvr additive="base">
                                            <p:cTn id="113" dur="750" fill="hold"/>
                                            <p:tgtEl>
                                              <p:spTgt spid="9"/>
                                            </p:tgtEl>
                                            <p:attrNameLst>
                                              <p:attrName>ppt_y</p:attrName>
                                            </p:attrNameLst>
                                          </p:cBhvr>
                                          <p:tavLst>
                                            <p:tav tm="0">
                                              <p:val>
                                                <p:strVal val="#ppt_y"/>
                                              </p:val>
                                            </p:tav>
                                            <p:tav tm="100000">
                                              <p:val>
                                                <p:strVal val="#ppt_y"/>
                                              </p:val>
                                            </p:tav>
                                          </p:tavLst>
                                        </p:anim>
                                      </p:childTnLst>
                                    </p:cTn>
                                  </p:par>
                                  <p:par>
                                    <p:cTn id="114" presetID="53" presetClass="entr" presetSubtype="16" fill="hold" nodeType="withEffect">
                                      <p:stCondLst>
                                        <p:cond delay="1000"/>
                                      </p:stCondLst>
                                      <p:childTnLst>
                                        <p:set>
                                          <p:cBhvr>
                                            <p:cTn id="115" dur="1" fill="hold">
                                              <p:stCondLst>
                                                <p:cond delay="0"/>
                                              </p:stCondLst>
                                            </p:cTn>
                                            <p:tgtEl>
                                              <p:spTgt spid="20"/>
                                            </p:tgtEl>
                                            <p:attrNameLst>
                                              <p:attrName>style.visibility</p:attrName>
                                            </p:attrNameLst>
                                          </p:cBhvr>
                                          <p:to>
                                            <p:strVal val="visible"/>
                                          </p:to>
                                        </p:set>
                                        <p:anim calcmode="lin" valueType="num">
                                          <p:cBhvr>
                                            <p:cTn id="116" dur="750" fill="hold"/>
                                            <p:tgtEl>
                                              <p:spTgt spid="20"/>
                                            </p:tgtEl>
                                            <p:attrNameLst>
                                              <p:attrName>ppt_w</p:attrName>
                                            </p:attrNameLst>
                                          </p:cBhvr>
                                          <p:tavLst>
                                            <p:tav tm="0">
                                              <p:val>
                                                <p:fltVal val="0"/>
                                              </p:val>
                                            </p:tav>
                                            <p:tav tm="100000">
                                              <p:val>
                                                <p:strVal val="#ppt_w"/>
                                              </p:val>
                                            </p:tav>
                                          </p:tavLst>
                                        </p:anim>
                                        <p:anim calcmode="lin" valueType="num">
                                          <p:cBhvr>
                                            <p:cTn id="117" dur="750" fill="hold"/>
                                            <p:tgtEl>
                                              <p:spTgt spid="20"/>
                                            </p:tgtEl>
                                            <p:attrNameLst>
                                              <p:attrName>ppt_h</p:attrName>
                                            </p:attrNameLst>
                                          </p:cBhvr>
                                          <p:tavLst>
                                            <p:tav tm="0">
                                              <p:val>
                                                <p:fltVal val="0"/>
                                              </p:val>
                                            </p:tav>
                                            <p:tav tm="100000">
                                              <p:val>
                                                <p:strVal val="#ppt_h"/>
                                              </p:val>
                                            </p:tav>
                                          </p:tavLst>
                                        </p:anim>
                                        <p:animEffect transition="in" filter="fade">
                                          <p:cBhvr>
                                            <p:cTn id="118" dur="750"/>
                                            <p:tgtEl>
                                              <p:spTgt spid="20"/>
                                            </p:tgtEl>
                                          </p:cBhvr>
                                        </p:animEffect>
                                      </p:childTnLst>
                                    </p:cTn>
                                  </p:par>
                                  <p:par>
                                    <p:cTn id="119" presetID="2" presetClass="entr" presetSubtype="2" fill="hold" grpId="0" nodeType="withEffect">
                                      <p:stCondLst>
                                        <p:cond delay="1250"/>
                                      </p:stCondLst>
                                      <p:childTnLst>
                                        <p:set>
                                          <p:cBhvr>
                                            <p:cTn id="120" dur="1" fill="hold">
                                              <p:stCondLst>
                                                <p:cond delay="0"/>
                                              </p:stCondLst>
                                            </p:cTn>
                                            <p:tgtEl>
                                              <p:spTgt spid="10"/>
                                            </p:tgtEl>
                                            <p:attrNameLst>
                                              <p:attrName>style.visibility</p:attrName>
                                            </p:attrNameLst>
                                          </p:cBhvr>
                                          <p:to>
                                            <p:strVal val="visible"/>
                                          </p:to>
                                        </p:set>
                                        <p:anim calcmode="lin" valueType="num">
                                          <p:cBhvr additive="base">
                                            <p:cTn id="121" dur="750" fill="hold"/>
                                            <p:tgtEl>
                                              <p:spTgt spid="10"/>
                                            </p:tgtEl>
                                            <p:attrNameLst>
                                              <p:attrName>ppt_x</p:attrName>
                                            </p:attrNameLst>
                                          </p:cBhvr>
                                          <p:tavLst>
                                            <p:tav tm="0">
                                              <p:val>
                                                <p:strVal val="1+#ppt_w/2"/>
                                              </p:val>
                                            </p:tav>
                                            <p:tav tm="100000">
                                              <p:val>
                                                <p:strVal val="#ppt_x"/>
                                              </p:val>
                                            </p:tav>
                                          </p:tavLst>
                                        </p:anim>
                                        <p:anim calcmode="lin" valueType="num">
                                          <p:cBhvr additive="base">
                                            <p:cTn id="122"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26" grpId="0" animBg="1"/>
          <p:bldP spid="28" grpId="0" animBg="1"/>
          <p:bldP spid="29" grpId="0" animBg="1"/>
          <p:bldP spid="31" grpId="0" animBg="1"/>
          <p:bldP spid="32" grpId="0" animBg="1"/>
          <p:bldP spid="34" grpId="0" animBg="1"/>
          <p:bldP spid="36" grpId="0" animBg="1"/>
          <p:bldP spid="37" grpId="0" animBg="1"/>
          <p:bldP spid="38" grpId="0" animBg="1"/>
          <p:bldP spid="40" grpId="0" animBg="1"/>
          <p:bldP spid="41" grpId="0" animBg="1"/>
          <p:bldP spid="43" grpId="0" animBg="1"/>
          <p:bldP spid="44" grpId="0" animBg="1"/>
          <p:bldP spid="45" grpId="0" animBg="1"/>
          <p:bldP spid="47" grpId="0" animBg="1"/>
          <p:bldP spid="48" grpId="0" animBg="1"/>
          <p:bldP spid="50" grpId="0" animBg="1"/>
          <p:bldP spid="30"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flipH="1">
            <a:off x="2870494" y="1857410"/>
            <a:ext cx="77394" cy="77394"/>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108084" y="1844151"/>
            <a:ext cx="1318794" cy="1318794"/>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579697" y="2550304"/>
            <a:ext cx="1350032" cy="1350032"/>
          </a:xfrm>
          <a:prstGeom prst="ellipse">
            <a:avLst/>
          </a:prstGeom>
          <a:solidFill>
            <a:srgbClr val="E94E6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13" name="椭圆 12"/>
          <p:cNvSpPr/>
          <p:nvPr/>
        </p:nvSpPr>
        <p:spPr>
          <a:xfrm>
            <a:off x="5376722" y="1031507"/>
            <a:ext cx="1350032" cy="1350032"/>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14" name="椭圆 13"/>
          <p:cNvSpPr/>
          <p:nvPr/>
        </p:nvSpPr>
        <p:spPr>
          <a:xfrm>
            <a:off x="6748624" y="1837300"/>
            <a:ext cx="1350032" cy="1350032"/>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15" name="椭圆 14"/>
          <p:cNvSpPr/>
          <p:nvPr/>
        </p:nvSpPr>
        <p:spPr>
          <a:xfrm>
            <a:off x="7307488" y="1086063"/>
            <a:ext cx="232304" cy="232304"/>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212494" y="1261665"/>
            <a:ext cx="277108" cy="277108"/>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flipH="1">
            <a:off x="3387193" y="2395322"/>
            <a:ext cx="189470" cy="189470"/>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flipH="1">
            <a:off x="3176036" y="1281314"/>
            <a:ext cx="77394" cy="77394"/>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flipH="1">
            <a:off x="3642221" y="3607857"/>
            <a:ext cx="189470" cy="189470"/>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flipH="1">
            <a:off x="2894610" y="3188976"/>
            <a:ext cx="77394" cy="77394"/>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flipH="1">
            <a:off x="8474876" y="2549186"/>
            <a:ext cx="189470" cy="189470"/>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flipH="1">
            <a:off x="8404287" y="1401862"/>
            <a:ext cx="77394" cy="77394"/>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H="1">
            <a:off x="9069415" y="2318726"/>
            <a:ext cx="77394" cy="77394"/>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H="1">
            <a:off x="8031195" y="3588147"/>
            <a:ext cx="189470" cy="189470"/>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H="1">
            <a:off x="9048377" y="3285681"/>
            <a:ext cx="77394" cy="77394"/>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5889491" y="2775329"/>
            <a:ext cx="1350032" cy="1350032"/>
          </a:xfrm>
          <a:prstGeom prst="ellipse">
            <a:avLst/>
          </a:prstGeom>
          <a:solidFill>
            <a:srgbClr val="028985">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28" name="椭圆 27"/>
          <p:cNvSpPr/>
          <p:nvPr/>
        </p:nvSpPr>
        <p:spPr>
          <a:xfrm>
            <a:off x="4901123" y="1529599"/>
            <a:ext cx="2247442" cy="2247442"/>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600" b="1" dirty="0">
                <a:latin typeface="微软雅黑" panose="020B0503020204020204" pitchFamily="34" charset="-122"/>
                <a:ea typeface="微软雅黑" panose="020B0503020204020204" pitchFamily="34" charset="-122"/>
              </a:rPr>
              <a:t>A</a:t>
            </a:r>
            <a:endParaRPr lang="zh-CN" altLang="en-US" sz="9600" b="1" dirty="0">
              <a:latin typeface="微软雅黑" panose="020B0503020204020204" pitchFamily="34" charset="-122"/>
              <a:ea typeface="微软雅黑" panose="020B0503020204020204" pitchFamily="34" charset="-122"/>
            </a:endParaRPr>
          </a:p>
        </p:txBody>
      </p:sp>
      <p:grpSp>
        <p:nvGrpSpPr>
          <p:cNvPr id="34" name="组合 33"/>
          <p:cNvGrpSpPr/>
          <p:nvPr/>
        </p:nvGrpSpPr>
        <p:grpSpPr>
          <a:xfrm>
            <a:off x="2440516" y="5501013"/>
            <a:ext cx="7322890" cy="76200"/>
            <a:chOff x="2424953" y="1238297"/>
            <a:chExt cx="7322890" cy="76200"/>
          </a:xfrm>
        </p:grpSpPr>
        <p:sp>
          <p:nvSpPr>
            <p:cNvPr id="3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3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3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3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3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grpSp>
      <p:sp>
        <p:nvSpPr>
          <p:cNvPr id="41" name="Rectangle 3"/>
          <p:cNvSpPr txBox="1">
            <a:spLocks noChangeArrowheads="1"/>
          </p:cNvSpPr>
          <p:nvPr/>
        </p:nvSpPr>
        <p:spPr bwMode="auto">
          <a:xfrm>
            <a:off x="1526625" y="4507079"/>
            <a:ext cx="8996438"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6000" b="1" dirty="0">
                <a:solidFill>
                  <a:srgbClr val="00C3D9"/>
                </a:solidFill>
                <a:latin typeface="微软雅黑" pitchFamily="34" charset="-122"/>
                <a:ea typeface="微软雅黑" pitchFamily="34" charset="-122"/>
              </a:rPr>
              <a:t>项目介绍</a:t>
            </a:r>
          </a:p>
        </p:txBody>
      </p:sp>
    </p:spTree>
    <p:extLst>
      <p:ext uri="{BB962C8B-B14F-4D97-AF65-F5344CB8AC3E}">
        <p14:creationId xmlns:p14="http://schemas.microsoft.com/office/powerpoint/2010/main" val="99821976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fltVal val="0"/>
                                          </p:val>
                                        </p:tav>
                                        <p:tav tm="100000">
                                          <p:val>
                                            <p:strVal val="#ppt_w"/>
                                          </p:val>
                                        </p:tav>
                                      </p:tavLst>
                                    </p:anim>
                                    <p:anim calcmode="lin" valueType="num">
                                      <p:cBhvr>
                                        <p:cTn id="8" dur="1000" fill="hold"/>
                                        <p:tgtEl>
                                          <p:spTgt spid="19"/>
                                        </p:tgtEl>
                                        <p:attrNameLst>
                                          <p:attrName>ppt_h</p:attrName>
                                        </p:attrNameLst>
                                      </p:cBhvr>
                                      <p:tavLst>
                                        <p:tav tm="0">
                                          <p:val>
                                            <p:fltVal val="0"/>
                                          </p:val>
                                        </p:tav>
                                        <p:tav tm="100000">
                                          <p:val>
                                            <p:strVal val="#ppt_h"/>
                                          </p:val>
                                        </p:tav>
                                      </p:tavLst>
                                    </p:anim>
                                    <p:animEffect transition="in" filter="fade">
                                      <p:cBhvr>
                                        <p:cTn id="9" dur="1000"/>
                                        <p:tgtEl>
                                          <p:spTgt spid="19"/>
                                        </p:tgtEl>
                                      </p:cBhvr>
                                    </p:animEffect>
                                  </p:childTnLst>
                                </p:cTn>
                              </p:par>
                              <p:par>
                                <p:cTn id="10" presetID="53" presetClass="entr" presetSubtype="16" fill="hold" grpId="0" nodeType="withEffect">
                                  <p:stCondLst>
                                    <p:cond delay="20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Effect transition="in" filter="fade">
                                      <p:cBhvr>
                                        <p:cTn id="14" dur="1000"/>
                                        <p:tgtEl>
                                          <p:spTgt spid="11"/>
                                        </p:tgtEl>
                                      </p:cBhvr>
                                    </p:animEffect>
                                  </p:childTnLst>
                                </p:cTn>
                              </p:par>
                              <p:par>
                                <p:cTn id="15" presetID="53" presetClass="entr" presetSubtype="16" fill="hold" grpId="0" nodeType="withEffect">
                                  <p:stCondLst>
                                    <p:cond delay="1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1000" fill="hold"/>
                                        <p:tgtEl>
                                          <p:spTgt spid="12"/>
                                        </p:tgtEl>
                                        <p:attrNameLst>
                                          <p:attrName>ppt_w</p:attrName>
                                        </p:attrNameLst>
                                      </p:cBhvr>
                                      <p:tavLst>
                                        <p:tav tm="0">
                                          <p:val>
                                            <p:fltVal val="0"/>
                                          </p:val>
                                        </p:tav>
                                        <p:tav tm="100000">
                                          <p:val>
                                            <p:strVal val="#ppt_w"/>
                                          </p:val>
                                        </p:tav>
                                      </p:tavLst>
                                    </p:anim>
                                    <p:anim calcmode="lin" valueType="num">
                                      <p:cBhvr>
                                        <p:cTn id="18" dur="1000" fill="hold"/>
                                        <p:tgtEl>
                                          <p:spTgt spid="12"/>
                                        </p:tgtEl>
                                        <p:attrNameLst>
                                          <p:attrName>ppt_h</p:attrName>
                                        </p:attrNameLst>
                                      </p:cBhvr>
                                      <p:tavLst>
                                        <p:tav tm="0">
                                          <p:val>
                                            <p:fltVal val="0"/>
                                          </p:val>
                                        </p:tav>
                                        <p:tav tm="100000">
                                          <p:val>
                                            <p:strVal val="#ppt_h"/>
                                          </p:val>
                                        </p:tav>
                                      </p:tavLst>
                                    </p:anim>
                                    <p:animEffect transition="in" filter="fade">
                                      <p:cBhvr>
                                        <p:cTn id="19" dur="1000"/>
                                        <p:tgtEl>
                                          <p:spTgt spid="12"/>
                                        </p:tgtEl>
                                      </p:cBhvr>
                                    </p:animEffect>
                                  </p:childTnLst>
                                </p:cTn>
                              </p:par>
                              <p:par>
                                <p:cTn id="20" presetID="53" presetClass="entr" presetSubtype="16" fill="hold" grpId="0" nodeType="withEffect">
                                  <p:stCondLst>
                                    <p:cond delay="100"/>
                                  </p:stCondLst>
                                  <p:childTnLst>
                                    <p:set>
                                      <p:cBhvr>
                                        <p:cTn id="21" dur="1" fill="hold">
                                          <p:stCondLst>
                                            <p:cond delay="0"/>
                                          </p:stCondLst>
                                        </p:cTn>
                                        <p:tgtEl>
                                          <p:spTgt spid="13"/>
                                        </p:tgtEl>
                                        <p:attrNameLst>
                                          <p:attrName>style.visibility</p:attrName>
                                        </p:attrNameLst>
                                      </p:cBhvr>
                                      <p:to>
                                        <p:strVal val="visible"/>
                                      </p:to>
                                    </p:set>
                                    <p:anim calcmode="lin" valueType="num">
                                      <p:cBhvr>
                                        <p:cTn id="22" dur="1000" fill="hold"/>
                                        <p:tgtEl>
                                          <p:spTgt spid="13"/>
                                        </p:tgtEl>
                                        <p:attrNameLst>
                                          <p:attrName>ppt_w</p:attrName>
                                        </p:attrNameLst>
                                      </p:cBhvr>
                                      <p:tavLst>
                                        <p:tav tm="0">
                                          <p:val>
                                            <p:fltVal val="0"/>
                                          </p:val>
                                        </p:tav>
                                        <p:tav tm="100000">
                                          <p:val>
                                            <p:strVal val="#ppt_w"/>
                                          </p:val>
                                        </p:tav>
                                      </p:tavLst>
                                    </p:anim>
                                    <p:anim calcmode="lin" valueType="num">
                                      <p:cBhvr>
                                        <p:cTn id="23" dur="1000" fill="hold"/>
                                        <p:tgtEl>
                                          <p:spTgt spid="13"/>
                                        </p:tgtEl>
                                        <p:attrNameLst>
                                          <p:attrName>ppt_h</p:attrName>
                                        </p:attrNameLst>
                                      </p:cBhvr>
                                      <p:tavLst>
                                        <p:tav tm="0">
                                          <p:val>
                                            <p:fltVal val="0"/>
                                          </p:val>
                                        </p:tav>
                                        <p:tav tm="100000">
                                          <p:val>
                                            <p:strVal val="#ppt_h"/>
                                          </p:val>
                                        </p:tav>
                                      </p:tavLst>
                                    </p:anim>
                                    <p:animEffect transition="in" filter="fade">
                                      <p:cBhvr>
                                        <p:cTn id="24" dur="1000"/>
                                        <p:tgtEl>
                                          <p:spTgt spid="13"/>
                                        </p:tgtEl>
                                      </p:cBhvr>
                                    </p:animEffect>
                                  </p:childTnLst>
                                </p:cTn>
                              </p:par>
                              <p:par>
                                <p:cTn id="25" presetID="53" presetClass="entr" presetSubtype="16" fill="hold" grpId="0" nodeType="withEffect">
                                  <p:stCondLst>
                                    <p:cond delay="300"/>
                                  </p:stCondLst>
                                  <p:childTnLst>
                                    <p:set>
                                      <p:cBhvr>
                                        <p:cTn id="26" dur="1" fill="hold">
                                          <p:stCondLst>
                                            <p:cond delay="0"/>
                                          </p:stCondLst>
                                        </p:cTn>
                                        <p:tgtEl>
                                          <p:spTgt spid="14"/>
                                        </p:tgtEl>
                                        <p:attrNameLst>
                                          <p:attrName>style.visibility</p:attrName>
                                        </p:attrNameLst>
                                      </p:cBhvr>
                                      <p:to>
                                        <p:strVal val="visible"/>
                                      </p:to>
                                    </p:set>
                                    <p:anim calcmode="lin" valueType="num">
                                      <p:cBhvr>
                                        <p:cTn id="27" dur="1000" fill="hold"/>
                                        <p:tgtEl>
                                          <p:spTgt spid="14"/>
                                        </p:tgtEl>
                                        <p:attrNameLst>
                                          <p:attrName>ppt_w</p:attrName>
                                        </p:attrNameLst>
                                      </p:cBhvr>
                                      <p:tavLst>
                                        <p:tav tm="0">
                                          <p:val>
                                            <p:fltVal val="0"/>
                                          </p:val>
                                        </p:tav>
                                        <p:tav tm="100000">
                                          <p:val>
                                            <p:strVal val="#ppt_w"/>
                                          </p:val>
                                        </p:tav>
                                      </p:tavLst>
                                    </p:anim>
                                    <p:anim calcmode="lin" valueType="num">
                                      <p:cBhvr>
                                        <p:cTn id="28" dur="1000" fill="hold"/>
                                        <p:tgtEl>
                                          <p:spTgt spid="14"/>
                                        </p:tgtEl>
                                        <p:attrNameLst>
                                          <p:attrName>ppt_h</p:attrName>
                                        </p:attrNameLst>
                                      </p:cBhvr>
                                      <p:tavLst>
                                        <p:tav tm="0">
                                          <p:val>
                                            <p:fltVal val="0"/>
                                          </p:val>
                                        </p:tav>
                                        <p:tav tm="100000">
                                          <p:val>
                                            <p:strVal val="#ppt_h"/>
                                          </p:val>
                                        </p:tav>
                                      </p:tavLst>
                                    </p:anim>
                                    <p:animEffect transition="in" filter="fade">
                                      <p:cBhvr>
                                        <p:cTn id="29" dur="1000"/>
                                        <p:tgtEl>
                                          <p:spTgt spid="14"/>
                                        </p:tgtEl>
                                      </p:cBhvr>
                                    </p:animEffect>
                                  </p:childTnLst>
                                </p:cTn>
                              </p:par>
                              <p:par>
                                <p:cTn id="30" presetID="53" presetClass="entr" presetSubtype="16" fill="hold" grpId="0" nodeType="withEffect">
                                  <p:stCondLst>
                                    <p:cond delay="100"/>
                                  </p:stCondLst>
                                  <p:childTnLst>
                                    <p:set>
                                      <p:cBhvr>
                                        <p:cTn id="31" dur="1" fill="hold">
                                          <p:stCondLst>
                                            <p:cond delay="0"/>
                                          </p:stCondLst>
                                        </p:cTn>
                                        <p:tgtEl>
                                          <p:spTgt spid="15"/>
                                        </p:tgtEl>
                                        <p:attrNameLst>
                                          <p:attrName>style.visibility</p:attrName>
                                        </p:attrNameLst>
                                      </p:cBhvr>
                                      <p:to>
                                        <p:strVal val="visible"/>
                                      </p:to>
                                    </p:set>
                                    <p:anim calcmode="lin" valueType="num">
                                      <p:cBhvr>
                                        <p:cTn id="32" dur="1000" fill="hold"/>
                                        <p:tgtEl>
                                          <p:spTgt spid="15"/>
                                        </p:tgtEl>
                                        <p:attrNameLst>
                                          <p:attrName>ppt_w</p:attrName>
                                        </p:attrNameLst>
                                      </p:cBhvr>
                                      <p:tavLst>
                                        <p:tav tm="0">
                                          <p:val>
                                            <p:fltVal val="0"/>
                                          </p:val>
                                        </p:tav>
                                        <p:tav tm="100000">
                                          <p:val>
                                            <p:strVal val="#ppt_w"/>
                                          </p:val>
                                        </p:tav>
                                      </p:tavLst>
                                    </p:anim>
                                    <p:anim calcmode="lin" valueType="num">
                                      <p:cBhvr>
                                        <p:cTn id="33" dur="1000" fill="hold"/>
                                        <p:tgtEl>
                                          <p:spTgt spid="15"/>
                                        </p:tgtEl>
                                        <p:attrNameLst>
                                          <p:attrName>ppt_h</p:attrName>
                                        </p:attrNameLst>
                                      </p:cBhvr>
                                      <p:tavLst>
                                        <p:tav tm="0">
                                          <p:val>
                                            <p:fltVal val="0"/>
                                          </p:val>
                                        </p:tav>
                                        <p:tav tm="100000">
                                          <p:val>
                                            <p:strVal val="#ppt_h"/>
                                          </p:val>
                                        </p:tav>
                                      </p:tavLst>
                                    </p:anim>
                                    <p:animEffect transition="in" filter="fade">
                                      <p:cBhvr>
                                        <p:cTn id="34" dur="1000"/>
                                        <p:tgtEl>
                                          <p:spTgt spid="15"/>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1000" fill="hold"/>
                                        <p:tgtEl>
                                          <p:spTgt spid="16"/>
                                        </p:tgtEl>
                                        <p:attrNameLst>
                                          <p:attrName>ppt_w</p:attrName>
                                        </p:attrNameLst>
                                      </p:cBhvr>
                                      <p:tavLst>
                                        <p:tav tm="0">
                                          <p:val>
                                            <p:fltVal val="0"/>
                                          </p:val>
                                        </p:tav>
                                        <p:tav tm="100000">
                                          <p:val>
                                            <p:strVal val="#ppt_w"/>
                                          </p:val>
                                        </p:tav>
                                      </p:tavLst>
                                    </p:anim>
                                    <p:anim calcmode="lin" valueType="num">
                                      <p:cBhvr>
                                        <p:cTn id="38" dur="1000" fill="hold"/>
                                        <p:tgtEl>
                                          <p:spTgt spid="16"/>
                                        </p:tgtEl>
                                        <p:attrNameLst>
                                          <p:attrName>ppt_h</p:attrName>
                                        </p:attrNameLst>
                                      </p:cBhvr>
                                      <p:tavLst>
                                        <p:tav tm="0">
                                          <p:val>
                                            <p:fltVal val="0"/>
                                          </p:val>
                                        </p:tav>
                                        <p:tav tm="100000">
                                          <p:val>
                                            <p:strVal val="#ppt_h"/>
                                          </p:val>
                                        </p:tav>
                                      </p:tavLst>
                                    </p:anim>
                                    <p:animEffect transition="in" filter="fade">
                                      <p:cBhvr>
                                        <p:cTn id="39" dur="1000"/>
                                        <p:tgtEl>
                                          <p:spTgt spid="16"/>
                                        </p:tgtEl>
                                      </p:cBhvr>
                                    </p:animEffect>
                                  </p:childTnLst>
                                </p:cTn>
                              </p:par>
                              <p:par>
                                <p:cTn id="40" presetID="53" presetClass="entr" presetSubtype="16" fill="hold" grpId="0" nodeType="withEffect">
                                  <p:stCondLst>
                                    <p:cond delay="200"/>
                                  </p:stCondLst>
                                  <p:childTnLst>
                                    <p:set>
                                      <p:cBhvr>
                                        <p:cTn id="41" dur="1" fill="hold">
                                          <p:stCondLst>
                                            <p:cond delay="0"/>
                                          </p:stCondLst>
                                        </p:cTn>
                                        <p:tgtEl>
                                          <p:spTgt spid="17"/>
                                        </p:tgtEl>
                                        <p:attrNameLst>
                                          <p:attrName>style.visibility</p:attrName>
                                        </p:attrNameLst>
                                      </p:cBhvr>
                                      <p:to>
                                        <p:strVal val="visible"/>
                                      </p:to>
                                    </p:set>
                                    <p:anim calcmode="lin" valueType="num">
                                      <p:cBhvr>
                                        <p:cTn id="42" dur="1000" fill="hold"/>
                                        <p:tgtEl>
                                          <p:spTgt spid="17"/>
                                        </p:tgtEl>
                                        <p:attrNameLst>
                                          <p:attrName>ppt_w</p:attrName>
                                        </p:attrNameLst>
                                      </p:cBhvr>
                                      <p:tavLst>
                                        <p:tav tm="0">
                                          <p:val>
                                            <p:fltVal val="0"/>
                                          </p:val>
                                        </p:tav>
                                        <p:tav tm="100000">
                                          <p:val>
                                            <p:strVal val="#ppt_w"/>
                                          </p:val>
                                        </p:tav>
                                      </p:tavLst>
                                    </p:anim>
                                    <p:anim calcmode="lin" valueType="num">
                                      <p:cBhvr>
                                        <p:cTn id="43" dur="1000" fill="hold"/>
                                        <p:tgtEl>
                                          <p:spTgt spid="17"/>
                                        </p:tgtEl>
                                        <p:attrNameLst>
                                          <p:attrName>ppt_h</p:attrName>
                                        </p:attrNameLst>
                                      </p:cBhvr>
                                      <p:tavLst>
                                        <p:tav tm="0">
                                          <p:val>
                                            <p:fltVal val="0"/>
                                          </p:val>
                                        </p:tav>
                                        <p:tav tm="100000">
                                          <p:val>
                                            <p:strVal val="#ppt_h"/>
                                          </p:val>
                                        </p:tav>
                                      </p:tavLst>
                                    </p:anim>
                                    <p:animEffect transition="in" filter="fade">
                                      <p:cBhvr>
                                        <p:cTn id="44" dur="1000"/>
                                        <p:tgtEl>
                                          <p:spTgt spid="17"/>
                                        </p:tgtEl>
                                      </p:cBhvr>
                                    </p:animEffect>
                                  </p:childTnLst>
                                </p:cTn>
                              </p:par>
                              <p:par>
                                <p:cTn id="45" presetID="53" presetClass="entr" presetSubtype="16" fill="hold" grpId="0" nodeType="withEffect">
                                  <p:stCondLst>
                                    <p:cond delay="300"/>
                                  </p:stCondLst>
                                  <p:childTnLst>
                                    <p:set>
                                      <p:cBhvr>
                                        <p:cTn id="46" dur="1" fill="hold">
                                          <p:stCondLst>
                                            <p:cond delay="0"/>
                                          </p:stCondLst>
                                        </p:cTn>
                                        <p:tgtEl>
                                          <p:spTgt spid="18"/>
                                        </p:tgtEl>
                                        <p:attrNameLst>
                                          <p:attrName>style.visibility</p:attrName>
                                        </p:attrNameLst>
                                      </p:cBhvr>
                                      <p:to>
                                        <p:strVal val="visible"/>
                                      </p:to>
                                    </p:set>
                                    <p:anim calcmode="lin" valueType="num">
                                      <p:cBhvr>
                                        <p:cTn id="47" dur="1000" fill="hold"/>
                                        <p:tgtEl>
                                          <p:spTgt spid="18"/>
                                        </p:tgtEl>
                                        <p:attrNameLst>
                                          <p:attrName>ppt_w</p:attrName>
                                        </p:attrNameLst>
                                      </p:cBhvr>
                                      <p:tavLst>
                                        <p:tav tm="0">
                                          <p:val>
                                            <p:fltVal val="0"/>
                                          </p:val>
                                        </p:tav>
                                        <p:tav tm="100000">
                                          <p:val>
                                            <p:strVal val="#ppt_w"/>
                                          </p:val>
                                        </p:tav>
                                      </p:tavLst>
                                    </p:anim>
                                    <p:anim calcmode="lin" valueType="num">
                                      <p:cBhvr>
                                        <p:cTn id="48" dur="1000" fill="hold"/>
                                        <p:tgtEl>
                                          <p:spTgt spid="18"/>
                                        </p:tgtEl>
                                        <p:attrNameLst>
                                          <p:attrName>ppt_h</p:attrName>
                                        </p:attrNameLst>
                                      </p:cBhvr>
                                      <p:tavLst>
                                        <p:tav tm="0">
                                          <p:val>
                                            <p:fltVal val="0"/>
                                          </p:val>
                                        </p:tav>
                                        <p:tav tm="100000">
                                          <p:val>
                                            <p:strVal val="#ppt_h"/>
                                          </p:val>
                                        </p:tav>
                                      </p:tavLst>
                                    </p:anim>
                                    <p:animEffect transition="in" filter="fade">
                                      <p:cBhvr>
                                        <p:cTn id="49" dur="1000"/>
                                        <p:tgtEl>
                                          <p:spTgt spid="18"/>
                                        </p:tgtEl>
                                      </p:cBhvr>
                                    </p:animEffect>
                                  </p:childTnLst>
                                </p:cTn>
                              </p:par>
                              <p:par>
                                <p:cTn id="50" presetID="53" presetClass="entr" presetSubtype="16" fill="hold" grpId="0" nodeType="withEffect">
                                  <p:stCondLst>
                                    <p:cond delay="100"/>
                                  </p:stCondLst>
                                  <p:childTnLst>
                                    <p:set>
                                      <p:cBhvr>
                                        <p:cTn id="51" dur="1" fill="hold">
                                          <p:stCondLst>
                                            <p:cond delay="0"/>
                                          </p:stCondLst>
                                        </p:cTn>
                                        <p:tgtEl>
                                          <p:spTgt spid="20"/>
                                        </p:tgtEl>
                                        <p:attrNameLst>
                                          <p:attrName>style.visibility</p:attrName>
                                        </p:attrNameLst>
                                      </p:cBhvr>
                                      <p:to>
                                        <p:strVal val="visible"/>
                                      </p:to>
                                    </p:set>
                                    <p:anim calcmode="lin" valueType="num">
                                      <p:cBhvr>
                                        <p:cTn id="52" dur="1000" fill="hold"/>
                                        <p:tgtEl>
                                          <p:spTgt spid="20"/>
                                        </p:tgtEl>
                                        <p:attrNameLst>
                                          <p:attrName>ppt_w</p:attrName>
                                        </p:attrNameLst>
                                      </p:cBhvr>
                                      <p:tavLst>
                                        <p:tav tm="0">
                                          <p:val>
                                            <p:fltVal val="0"/>
                                          </p:val>
                                        </p:tav>
                                        <p:tav tm="100000">
                                          <p:val>
                                            <p:strVal val="#ppt_w"/>
                                          </p:val>
                                        </p:tav>
                                      </p:tavLst>
                                    </p:anim>
                                    <p:anim calcmode="lin" valueType="num">
                                      <p:cBhvr>
                                        <p:cTn id="53" dur="1000" fill="hold"/>
                                        <p:tgtEl>
                                          <p:spTgt spid="20"/>
                                        </p:tgtEl>
                                        <p:attrNameLst>
                                          <p:attrName>ppt_h</p:attrName>
                                        </p:attrNameLst>
                                      </p:cBhvr>
                                      <p:tavLst>
                                        <p:tav tm="0">
                                          <p:val>
                                            <p:fltVal val="0"/>
                                          </p:val>
                                        </p:tav>
                                        <p:tav tm="100000">
                                          <p:val>
                                            <p:strVal val="#ppt_h"/>
                                          </p:val>
                                        </p:tav>
                                      </p:tavLst>
                                    </p:anim>
                                    <p:animEffect transition="in" filter="fade">
                                      <p:cBhvr>
                                        <p:cTn id="54" dur="1000"/>
                                        <p:tgtEl>
                                          <p:spTgt spid="20"/>
                                        </p:tgtEl>
                                      </p:cBhvr>
                                    </p:animEffect>
                                  </p:childTnLst>
                                </p:cTn>
                              </p:par>
                              <p:par>
                                <p:cTn id="55" presetID="53" presetClass="entr" presetSubtype="16" fill="hold" grpId="0" nodeType="withEffect">
                                  <p:stCondLst>
                                    <p:cond delay="200"/>
                                  </p:stCondLst>
                                  <p:childTnLst>
                                    <p:set>
                                      <p:cBhvr>
                                        <p:cTn id="56" dur="1" fill="hold">
                                          <p:stCondLst>
                                            <p:cond delay="0"/>
                                          </p:stCondLst>
                                        </p:cTn>
                                        <p:tgtEl>
                                          <p:spTgt spid="21"/>
                                        </p:tgtEl>
                                        <p:attrNameLst>
                                          <p:attrName>style.visibility</p:attrName>
                                        </p:attrNameLst>
                                      </p:cBhvr>
                                      <p:to>
                                        <p:strVal val="visible"/>
                                      </p:to>
                                    </p:set>
                                    <p:anim calcmode="lin" valueType="num">
                                      <p:cBhvr>
                                        <p:cTn id="57" dur="1000" fill="hold"/>
                                        <p:tgtEl>
                                          <p:spTgt spid="21"/>
                                        </p:tgtEl>
                                        <p:attrNameLst>
                                          <p:attrName>ppt_w</p:attrName>
                                        </p:attrNameLst>
                                      </p:cBhvr>
                                      <p:tavLst>
                                        <p:tav tm="0">
                                          <p:val>
                                            <p:fltVal val="0"/>
                                          </p:val>
                                        </p:tav>
                                        <p:tav tm="100000">
                                          <p:val>
                                            <p:strVal val="#ppt_w"/>
                                          </p:val>
                                        </p:tav>
                                      </p:tavLst>
                                    </p:anim>
                                    <p:anim calcmode="lin" valueType="num">
                                      <p:cBhvr>
                                        <p:cTn id="58" dur="1000" fill="hold"/>
                                        <p:tgtEl>
                                          <p:spTgt spid="21"/>
                                        </p:tgtEl>
                                        <p:attrNameLst>
                                          <p:attrName>ppt_h</p:attrName>
                                        </p:attrNameLst>
                                      </p:cBhvr>
                                      <p:tavLst>
                                        <p:tav tm="0">
                                          <p:val>
                                            <p:fltVal val="0"/>
                                          </p:val>
                                        </p:tav>
                                        <p:tav tm="100000">
                                          <p:val>
                                            <p:strVal val="#ppt_h"/>
                                          </p:val>
                                        </p:tav>
                                      </p:tavLst>
                                    </p:anim>
                                    <p:animEffect transition="in" filter="fade">
                                      <p:cBhvr>
                                        <p:cTn id="59" dur="1000"/>
                                        <p:tgtEl>
                                          <p:spTgt spid="21"/>
                                        </p:tgtEl>
                                      </p:cBhvr>
                                    </p:animEffect>
                                  </p:childTnLst>
                                </p:cTn>
                              </p:par>
                              <p:par>
                                <p:cTn id="60" presetID="53" presetClass="entr" presetSubtype="16" fill="hold" grpId="0" nodeType="withEffect">
                                  <p:stCondLst>
                                    <p:cond delay="300"/>
                                  </p:stCondLst>
                                  <p:childTnLst>
                                    <p:set>
                                      <p:cBhvr>
                                        <p:cTn id="61" dur="1" fill="hold">
                                          <p:stCondLst>
                                            <p:cond delay="0"/>
                                          </p:stCondLst>
                                        </p:cTn>
                                        <p:tgtEl>
                                          <p:spTgt spid="22"/>
                                        </p:tgtEl>
                                        <p:attrNameLst>
                                          <p:attrName>style.visibility</p:attrName>
                                        </p:attrNameLst>
                                      </p:cBhvr>
                                      <p:to>
                                        <p:strVal val="visible"/>
                                      </p:to>
                                    </p:set>
                                    <p:anim calcmode="lin" valueType="num">
                                      <p:cBhvr>
                                        <p:cTn id="62" dur="1000" fill="hold"/>
                                        <p:tgtEl>
                                          <p:spTgt spid="22"/>
                                        </p:tgtEl>
                                        <p:attrNameLst>
                                          <p:attrName>ppt_w</p:attrName>
                                        </p:attrNameLst>
                                      </p:cBhvr>
                                      <p:tavLst>
                                        <p:tav tm="0">
                                          <p:val>
                                            <p:fltVal val="0"/>
                                          </p:val>
                                        </p:tav>
                                        <p:tav tm="100000">
                                          <p:val>
                                            <p:strVal val="#ppt_w"/>
                                          </p:val>
                                        </p:tav>
                                      </p:tavLst>
                                    </p:anim>
                                    <p:anim calcmode="lin" valueType="num">
                                      <p:cBhvr>
                                        <p:cTn id="63" dur="1000" fill="hold"/>
                                        <p:tgtEl>
                                          <p:spTgt spid="22"/>
                                        </p:tgtEl>
                                        <p:attrNameLst>
                                          <p:attrName>ppt_h</p:attrName>
                                        </p:attrNameLst>
                                      </p:cBhvr>
                                      <p:tavLst>
                                        <p:tav tm="0">
                                          <p:val>
                                            <p:fltVal val="0"/>
                                          </p:val>
                                        </p:tav>
                                        <p:tav tm="100000">
                                          <p:val>
                                            <p:strVal val="#ppt_h"/>
                                          </p:val>
                                        </p:tav>
                                      </p:tavLst>
                                    </p:anim>
                                    <p:animEffect transition="in" filter="fade">
                                      <p:cBhvr>
                                        <p:cTn id="64" dur="1000"/>
                                        <p:tgtEl>
                                          <p:spTgt spid="22"/>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p:cTn id="67" dur="1000" fill="hold"/>
                                        <p:tgtEl>
                                          <p:spTgt spid="23"/>
                                        </p:tgtEl>
                                        <p:attrNameLst>
                                          <p:attrName>ppt_w</p:attrName>
                                        </p:attrNameLst>
                                      </p:cBhvr>
                                      <p:tavLst>
                                        <p:tav tm="0">
                                          <p:val>
                                            <p:fltVal val="0"/>
                                          </p:val>
                                        </p:tav>
                                        <p:tav tm="100000">
                                          <p:val>
                                            <p:strVal val="#ppt_w"/>
                                          </p:val>
                                        </p:tav>
                                      </p:tavLst>
                                    </p:anim>
                                    <p:anim calcmode="lin" valueType="num">
                                      <p:cBhvr>
                                        <p:cTn id="68" dur="1000" fill="hold"/>
                                        <p:tgtEl>
                                          <p:spTgt spid="23"/>
                                        </p:tgtEl>
                                        <p:attrNameLst>
                                          <p:attrName>ppt_h</p:attrName>
                                        </p:attrNameLst>
                                      </p:cBhvr>
                                      <p:tavLst>
                                        <p:tav tm="0">
                                          <p:val>
                                            <p:fltVal val="0"/>
                                          </p:val>
                                        </p:tav>
                                        <p:tav tm="100000">
                                          <p:val>
                                            <p:strVal val="#ppt_h"/>
                                          </p:val>
                                        </p:tav>
                                      </p:tavLst>
                                    </p:anim>
                                    <p:animEffect transition="in" filter="fade">
                                      <p:cBhvr>
                                        <p:cTn id="69" dur="1000"/>
                                        <p:tgtEl>
                                          <p:spTgt spid="23"/>
                                        </p:tgtEl>
                                      </p:cBhvr>
                                    </p:animEffect>
                                  </p:childTnLst>
                                </p:cTn>
                              </p:par>
                              <p:par>
                                <p:cTn id="70" presetID="53" presetClass="entr" presetSubtype="16" fill="hold" grpId="0" nodeType="withEffect">
                                  <p:stCondLst>
                                    <p:cond delay="400"/>
                                  </p:stCondLst>
                                  <p:childTnLst>
                                    <p:set>
                                      <p:cBhvr>
                                        <p:cTn id="71" dur="1" fill="hold">
                                          <p:stCondLst>
                                            <p:cond delay="0"/>
                                          </p:stCondLst>
                                        </p:cTn>
                                        <p:tgtEl>
                                          <p:spTgt spid="24"/>
                                        </p:tgtEl>
                                        <p:attrNameLst>
                                          <p:attrName>style.visibility</p:attrName>
                                        </p:attrNameLst>
                                      </p:cBhvr>
                                      <p:to>
                                        <p:strVal val="visible"/>
                                      </p:to>
                                    </p:set>
                                    <p:anim calcmode="lin" valueType="num">
                                      <p:cBhvr>
                                        <p:cTn id="72" dur="1000" fill="hold"/>
                                        <p:tgtEl>
                                          <p:spTgt spid="24"/>
                                        </p:tgtEl>
                                        <p:attrNameLst>
                                          <p:attrName>ppt_w</p:attrName>
                                        </p:attrNameLst>
                                      </p:cBhvr>
                                      <p:tavLst>
                                        <p:tav tm="0">
                                          <p:val>
                                            <p:fltVal val="0"/>
                                          </p:val>
                                        </p:tav>
                                        <p:tav tm="100000">
                                          <p:val>
                                            <p:strVal val="#ppt_w"/>
                                          </p:val>
                                        </p:tav>
                                      </p:tavLst>
                                    </p:anim>
                                    <p:anim calcmode="lin" valueType="num">
                                      <p:cBhvr>
                                        <p:cTn id="73" dur="1000" fill="hold"/>
                                        <p:tgtEl>
                                          <p:spTgt spid="24"/>
                                        </p:tgtEl>
                                        <p:attrNameLst>
                                          <p:attrName>ppt_h</p:attrName>
                                        </p:attrNameLst>
                                      </p:cBhvr>
                                      <p:tavLst>
                                        <p:tav tm="0">
                                          <p:val>
                                            <p:fltVal val="0"/>
                                          </p:val>
                                        </p:tav>
                                        <p:tav tm="100000">
                                          <p:val>
                                            <p:strVal val="#ppt_h"/>
                                          </p:val>
                                        </p:tav>
                                      </p:tavLst>
                                    </p:anim>
                                    <p:animEffect transition="in" filter="fade">
                                      <p:cBhvr>
                                        <p:cTn id="74" dur="1000"/>
                                        <p:tgtEl>
                                          <p:spTgt spid="24"/>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p:cTn id="77" dur="1000" fill="hold"/>
                                        <p:tgtEl>
                                          <p:spTgt spid="25"/>
                                        </p:tgtEl>
                                        <p:attrNameLst>
                                          <p:attrName>ppt_w</p:attrName>
                                        </p:attrNameLst>
                                      </p:cBhvr>
                                      <p:tavLst>
                                        <p:tav tm="0">
                                          <p:val>
                                            <p:fltVal val="0"/>
                                          </p:val>
                                        </p:tav>
                                        <p:tav tm="100000">
                                          <p:val>
                                            <p:strVal val="#ppt_w"/>
                                          </p:val>
                                        </p:tav>
                                      </p:tavLst>
                                    </p:anim>
                                    <p:anim calcmode="lin" valueType="num">
                                      <p:cBhvr>
                                        <p:cTn id="78" dur="1000" fill="hold"/>
                                        <p:tgtEl>
                                          <p:spTgt spid="25"/>
                                        </p:tgtEl>
                                        <p:attrNameLst>
                                          <p:attrName>ppt_h</p:attrName>
                                        </p:attrNameLst>
                                      </p:cBhvr>
                                      <p:tavLst>
                                        <p:tav tm="0">
                                          <p:val>
                                            <p:fltVal val="0"/>
                                          </p:val>
                                        </p:tav>
                                        <p:tav tm="100000">
                                          <p:val>
                                            <p:strVal val="#ppt_h"/>
                                          </p:val>
                                        </p:tav>
                                      </p:tavLst>
                                    </p:anim>
                                    <p:animEffect transition="in" filter="fade">
                                      <p:cBhvr>
                                        <p:cTn id="79" dur="1000"/>
                                        <p:tgtEl>
                                          <p:spTgt spid="25"/>
                                        </p:tgtEl>
                                      </p:cBhvr>
                                    </p:animEffect>
                                  </p:childTnLst>
                                </p:cTn>
                              </p:par>
                              <p:par>
                                <p:cTn id="80" presetID="53" presetClass="entr" presetSubtype="16" fill="hold" grpId="0" nodeType="withEffect">
                                  <p:stCondLst>
                                    <p:cond delay="100"/>
                                  </p:stCondLst>
                                  <p:childTnLst>
                                    <p:set>
                                      <p:cBhvr>
                                        <p:cTn id="81" dur="1" fill="hold">
                                          <p:stCondLst>
                                            <p:cond delay="0"/>
                                          </p:stCondLst>
                                        </p:cTn>
                                        <p:tgtEl>
                                          <p:spTgt spid="26"/>
                                        </p:tgtEl>
                                        <p:attrNameLst>
                                          <p:attrName>style.visibility</p:attrName>
                                        </p:attrNameLst>
                                      </p:cBhvr>
                                      <p:to>
                                        <p:strVal val="visible"/>
                                      </p:to>
                                    </p:set>
                                    <p:anim calcmode="lin" valueType="num">
                                      <p:cBhvr>
                                        <p:cTn id="82" dur="1000" fill="hold"/>
                                        <p:tgtEl>
                                          <p:spTgt spid="26"/>
                                        </p:tgtEl>
                                        <p:attrNameLst>
                                          <p:attrName>ppt_w</p:attrName>
                                        </p:attrNameLst>
                                      </p:cBhvr>
                                      <p:tavLst>
                                        <p:tav tm="0">
                                          <p:val>
                                            <p:fltVal val="0"/>
                                          </p:val>
                                        </p:tav>
                                        <p:tav tm="100000">
                                          <p:val>
                                            <p:strVal val="#ppt_w"/>
                                          </p:val>
                                        </p:tav>
                                      </p:tavLst>
                                    </p:anim>
                                    <p:anim calcmode="lin" valueType="num">
                                      <p:cBhvr>
                                        <p:cTn id="83" dur="1000" fill="hold"/>
                                        <p:tgtEl>
                                          <p:spTgt spid="26"/>
                                        </p:tgtEl>
                                        <p:attrNameLst>
                                          <p:attrName>ppt_h</p:attrName>
                                        </p:attrNameLst>
                                      </p:cBhvr>
                                      <p:tavLst>
                                        <p:tav tm="0">
                                          <p:val>
                                            <p:fltVal val="0"/>
                                          </p:val>
                                        </p:tav>
                                        <p:tav tm="100000">
                                          <p:val>
                                            <p:strVal val="#ppt_h"/>
                                          </p:val>
                                        </p:tav>
                                      </p:tavLst>
                                    </p:anim>
                                    <p:animEffect transition="in" filter="fade">
                                      <p:cBhvr>
                                        <p:cTn id="84" dur="1000"/>
                                        <p:tgtEl>
                                          <p:spTgt spid="26"/>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7"/>
                                        </p:tgtEl>
                                        <p:attrNameLst>
                                          <p:attrName>style.visibility</p:attrName>
                                        </p:attrNameLst>
                                      </p:cBhvr>
                                      <p:to>
                                        <p:strVal val="visible"/>
                                      </p:to>
                                    </p:set>
                                    <p:anim calcmode="lin" valueType="num">
                                      <p:cBhvr>
                                        <p:cTn id="87" dur="1000" fill="hold"/>
                                        <p:tgtEl>
                                          <p:spTgt spid="27"/>
                                        </p:tgtEl>
                                        <p:attrNameLst>
                                          <p:attrName>ppt_w</p:attrName>
                                        </p:attrNameLst>
                                      </p:cBhvr>
                                      <p:tavLst>
                                        <p:tav tm="0">
                                          <p:val>
                                            <p:fltVal val="0"/>
                                          </p:val>
                                        </p:tav>
                                        <p:tav tm="100000">
                                          <p:val>
                                            <p:strVal val="#ppt_w"/>
                                          </p:val>
                                        </p:tav>
                                      </p:tavLst>
                                    </p:anim>
                                    <p:anim calcmode="lin" valueType="num">
                                      <p:cBhvr>
                                        <p:cTn id="88" dur="1000" fill="hold"/>
                                        <p:tgtEl>
                                          <p:spTgt spid="27"/>
                                        </p:tgtEl>
                                        <p:attrNameLst>
                                          <p:attrName>ppt_h</p:attrName>
                                        </p:attrNameLst>
                                      </p:cBhvr>
                                      <p:tavLst>
                                        <p:tav tm="0">
                                          <p:val>
                                            <p:fltVal val="0"/>
                                          </p:val>
                                        </p:tav>
                                        <p:tav tm="100000">
                                          <p:val>
                                            <p:strVal val="#ppt_h"/>
                                          </p:val>
                                        </p:tav>
                                      </p:tavLst>
                                    </p:anim>
                                    <p:animEffect transition="in" filter="fade">
                                      <p:cBhvr>
                                        <p:cTn id="89" dur="1000"/>
                                        <p:tgtEl>
                                          <p:spTgt spid="27"/>
                                        </p:tgtEl>
                                      </p:cBhvr>
                                    </p:animEffect>
                                  </p:childTnLst>
                                </p:cTn>
                              </p:par>
                              <p:par>
                                <p:cTn id="90" presetID="53" presetClass="entr" presetSubtype="16" fill="hold" grpId="0" nodeType="withEffect">
                                  <p:stCondLst>
                                    <p:cond delay="200"/>
                                  </p:stCondLst>
                                  <p:childTnLst>
                                    <p:set>
                                      <p:cBhvr>
                                        <p:cTn id="91" dur="1" fill="hold">
                                          <p:stCondLst>
                                            <p:cond delay="0"/>
                                          </p:stCondLst>
                                        </p:cTn>
                                        <p:tgtEl>
                                          <p:spTgt spid="28"/>
                                        </p:tgtEl>
                                        <p:attrNameLst>
                                          <p:attrName>style.visibility</p:attrName>
                                        </p:attrNameLst>
                                      </p:cBhvr>
                                      <p:to>
                                        <p:strVal val="visible"/>
                                      </p:to>
                                    </p:set>
                                    <p:anim calcmode="lin" valueType="num">
                                      <p:cBhvr>
                                        <p:cTn id="92" dur="1000" fill="hold"/>
                                        <p:tgtEl>
                                          <p:spTgt spid="28"/>
                                        </p:tgtEl>
                                        <p:attrNameLst>
                                          <p:attrName>ppt_w</p:attrName>
                                        </p:attrNameLst>
                                      </p:cBhvr>
                                      <p:tavLst>
                                        <p:tav tm="0">
                                          <p:val>
                                            <p:fltVal val="0"/>
                                          </p:val>
                                        </p:tav>
                                        <p:tav tm="100000">
                                          <p:val>
                                            <p:strVal val="#ppt_w"/>
                                          </p:val>
                                        </p:tav>
                                      </p:tavLst>
                                    </p:anim>
                                    <p:anim calcmode="lin" valueType="num">
                                      <p:cBhvr>
                                        <p:cTn id="93" dur="1000" fill="hold"/>
                                        <p:tgtEl>
                                          <p:spTgt spid="28"/>
                                        </p:tgtEl>
                                        <p:attrNameLst>
                                          <p:attrName>ppt_h</p:attrName>
                                        </p:attrNameLst>
                                      </p:cBhvr>
                                      <p:tavLst>
                                        <p:tav tm="0">
                                          <p:val>
                                            <p:fltVal val="0"/>
                                          </p:val>
                                        </p:tav>
                                        <p:tav tm="100000">
                                          <p:val>
                                            <p:strVal val="#ppt_h"/>
                                          </p:val>
                                        </p:tav>
                                      </p:tavLst>
                                    </p:anim>
                                    <p:animEffect transition="in" filter="fade">
                                      <p:cBhvr>
                                        <p:cTn id="94" dur="1000"/>
                                        <p:tgtEl>
                                          <p:spTgt spid="28"/>
                                        </p:tgtEl>
                                      </p:cBhvr>
                                    </p:animEffect>
                                  </p:childTnLst>
                                </p:cTn>
                              </p:par>
                            </p:childTnLst>
                          </p:cTn>
                        </p:par>
                        <p:par>
                          <p:cTn id="95" fill="hold">
                            <p:stCondLst>
                              <p:cond delay="1400"/>
                            </p:stCondLst>
                            <p:childTnLst>
                              <p:par>
                                <p:cTn id="96" presetID="56" presetClass="entr" presetSubtype="0" fill="hold" grpId="0" nodeType="afterEffect">
                                  <p:stCondLst>
                                    <p:cond delay="0"/>
                                  </p:stCondLst>
                                  <p:iterate type="lt">
                                    <p:tmPct val="10000"/>
                                  </p:iterate>
                                  <p:childTnLst>
                                    <p:set>
                                      <p:cBhvr>
                                        <p:cTn id="97" dur="1" fill="hold">
                                          <p:stCondLst>
                                            <p:cond delay="0"/>
                                          </p:stCondLst>
                                        </p:cTn>
                                        <p:tgtEl>
                                          <p:spTgt spid="41"/>
                                        </p:tgtEl>
                                        <p:attrNameLst>
                                          <p:attrName>style.visibility</p:attrName>
                                        </p:attrNameLst>
                                      </p:cBhvr>
                                      <p:to>
                                        <p:strVal val="visible"/>
                                      </p:to>
                                    </p:set>
                                    <p:anim by="(-#ppt_w*2)" calcmode="lin" valueType="num">
                                      <p:cBhvr rctx="PPT">
                                        <p:cTn id="98" dur="500" autoRev="1" fill="hold">
                                          <p:stCondLst>
                                            <p:cond delay="0"/>
                                          </p:stCondLst>
                                        </p:cTn>
                                        <p:tgtEl>
                                          <p:spTgt spid="41"/>
                                        </p:tgtEl>
                                        <p:attrNameLst>
                                          <p:attrName>ppt_w</p:attrName>
                                        </p:attrNameLst>
                                      </p:cBhvr>
                                    </p:anim>
                                    <p:anim by="(#ppt_w*0.50)" calcmode="lin" valueType="num">
                                      <p:cBhvr>
                                        <p:cTn id="99" dur="500" decel="50000" autoRev="1" fill="hold">
                                          <p:stCondLst>
                                            <p:cond delay="0"/>
                                          </p:stCondLst>
                                        </p:cTn>
                                        <p:tgtEl>
                                          <p:spTgt spid="41"/>
                                        </p:tgtEl>
                                        <p:attrNameLst>
                                          <p:attrName>ppt_x</p:attrName>
                                        </p:attrNameLst>
                                      </p:cBhvr>
                                    </p:anim>
                                    <p:anim from="(-#ppt_h/2)" to="(#ppt_y)" calcmode="lin" valueType="num">
                                      <p:cBhvr>
                                        <p:cTn id="100" dur="1000" fill="hold">
                                          <p:stCondLst>
                                            <p:cond delay="0"/>
                                          </p:stCondLst>
                                        </p:cTn>
                                        <p:tgtEl>
                                          <p:spTgt spid="41"/>
                                        </p:tgtEl>
                                        <p:attrNameLst>
                                          <p:attrName>ppt_y</p:attrName>
                                        </p:attrNameLst>
                                      </p:cBhvr>
                                    </p:anim>
                                    <p:animRot by="21600000">
                                      <p:cBhvr>
                                        <p:cTn id="101" dur="1000" fill="hold">
                                          <p:stCondLst>
                                            <p:cond delay="0"/>
                                          </p:stCondLst>
                                        </p:cTn>
                                        <p:tgtEl>
                                          <p:spTgt spid="41"/>
                                        </p:tgtEl>
                                        <p:attrNameLst>
                                          <p:attrName>r</p:attrName>
                                        </p:attrNameLst>
                                      </p:cBhvr>
                                    </p:animRot>
                                  </p:childTnLst>
                                </p:cTn>
                              </p:par>
                              <p:par>
                                <p:cTn id="102" presetID="22" presetClass="entr" presetSubtype="8" fill="hold" nodeType="withEffect">
                                  <p:stCondLst>
                                    <p:cond delay="250"/>
                                  </p:stCondLst>
                                  <p:childTnLst>
                                    <p:set>
                                      <p:cBhvr>
                                        <p:cTn id="103" dur="1" fill="hold">
                                          <p:stCondLst>
                                            <p:cond delay="0"/>
                                          </p:stCondLst>
                                        </p:cTn>
                                        <p:tgtEl>
                                          <p:spTgt spid="34"/>
                                        </p:tgtEl>
                                        <p:attrNameLst>
                                          <p:attrName>style.visibility</p:attrName>
                                        </p:attrNameLst>
                                      </p:cBhvr>
                                      <p:to>
                                        <p:strVal val="visible"/>
                                      </p:to>
                                    </p:set>
                                    <p:animEffect transition="in" filter="wipe(left)">
                                      <p:cBhvr>
                                        <p:cTn id="104"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1" grpId="0" animBg="1"/>
      <p:bldP spid="12" grpId="0" animBg="1"/>
      <p:bldP spid="13" grpId="0" animBg="1"/>
      <p:bldP spid="14" grpId="0" animBg="1"/>
      <p:bldP spid="15" grpId="0" animBg="1"/>
      <p:bldP spid="16" grpId="0" animBg="1"/>
      <p:bldP spid="17" grpId="0" animBg="1"/>
      <p:bldP spid="18" grpId="0" animBg="1"/>
      <p:bldP spid="20" grpId="0" animBg="1"/>
      <p:bldP spid="21" grpId="0" animBg="1"/>
      <p:bldP spid="22" grpId="0" animBg="1"/>
      <p:bldP spid="23" grpId="0" animBg="1"/>
      <p:bldP spid="24" grpId="0" animBg="1"/>
      <p:bldP spid="25" grpId="0" animBg="1"/>
      <p:bldP spid="26" grpId="0" animBg="1"/>
      <p:bldP spid="27" grpId="0" animBg="1"/>
      <p:bldP spid="28" grpId="0" animBg="1"/>
      <p:bldP spid="41"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054131" y="444122"/>
            <a:ext cx="5513033" cy="710452"/>
            <a:chOff x="3879320" y="484463"/>
            <a:chExt cx="3339352" cy="710452"/>
          </a:xfrm>
        </p:grpSpPr>
        <p:sp>
          <p:nvSpPr>
            <p:cNvPr id="2" name="椭圆 1"/>
            <p:cNvSpPr/>
            <p:nvPr/>
          </p:nvSpPr>
          <p:spPr>
            <a:xfrm>
              <a:off x="3879320" y="484463"/>
              <a:ext cx="710452" cy="710452"/>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chemeClr val="bg1"/>
                  </a:solidFill>
                  <a:latin typeface="微软雅黑" pitchFamily="34" charset="-122"/>
                  <a:ea typeface="微软雅黑" pitchFamily="34" charset="-122"/>
                </a:rPr>
                <a:t>1</a:t>
              </a:r>
              <a:endParaRPr lang="zh-CN" altLang="en-US" sz="4000" b="1" dirty="0">
                <a:solidFill>
                  <a:schemeClr val="bg1"/>
                </a:solidFill>
                <a:latin typeface="微软雅黑" pitchFamily="34" charset="-122"/>
                <a:ea typeface="微软雅黑" pitchFamily="34" charset="-122"/>
              </a:endParaRPr>
            </a:p>
          </p:txBody>
        </p:sp>
        <p:sp>
          <p:nvSpPr>
            <p:cNvPr id="3" name="Copyright Notice"/>
            <p:cNvSpPr>
              <a:spLocks/>
            </p:cNvSpPr>
            <p:nvPr/>
          </p:nvSpPr>
          <p:spPr bwMode="auto">
            <a:xfrm>
              <a:off x="4589772" y="628049"/>
              <a:ext cx="2628900"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3200" b="1" cap="small" dirty="0">
                  <a:solidFill>
                    <a:srgbClr val="00C3D9"/>
                  </a:solidFill>
                  <a:latin typeface="微软雅黑" panose="020B0503020204020204" pitchFamily="34" charset="-122"/>
                  <a:ea typeface="微软雅黑" panose="020B0503020204020204" pitchFamily="34" charset="-122"/>
                </a:rPr>
                <a:t>现存家教现状分析</a:t>
              </a:r>
              <a:endParaRPr lang="en-US" sz="3200" b="1" cap="small" dirty="0">
                <a:solidFill>
                  <a:srgbClr val="00C3D9"/>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2424953" y="1265191"/>
            <a:ext cx="7322890" cy="76200"/>
            <a:chOff x="2424953" y="1238297"/>
            <a:chExt cx="7322890" cy="76200"/>
          </a:xfrm>
        </p:grpSpPr>
        <p:sp>
          <p:nvSpPr>
            <p:cNvPr id="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grpSp>
      <p:grpSp>
        <p:nvGrpSpPr>
          <p:cNvPr id="28" name="Group 3"/>
          <p:cNvGrpSpPr/>
          <p:nvPr/>
        </p:nvGrpSpPr>
        <p:grpSpPr>
          <a:xfrm>
            <a:off x="4464336" y="2449110"/>
            <a:ext cx="3297612" cy="3297611"/>
            <a:chOff x="3901439" y="1234439"/>
            <a:chExt cx="4389121" cy="4389120"/>
          </a:xfrm>
        </p:grpSpPr>
        <p:sp>
          <p:nvSpPr>
            <p:cNvPr id="30" name="Freeform 5"/>
            <p:cNvSpPr/>
            <p:nvPr/>
          </p:nvSpPr>
          <p:spPr>
            <a:xfrm>
              <a:off x="3901439" y="1234439"/>
              <a:ext cx="2113280" cy="2113280"/>
            </a:xfrm>
            <a:custGeom>
              <a:avLst/>
              <a:gdLst>
                <a:gd name="connsiteX0" fmla="*/ 0 w 2113280"/>
                <a:gd name="connsiteY0" fmla="*/ 352220 h 2113280"/>
                <a:gd name="connsiteX1" fmla="*/ 352220 w 2113280"/>
                <a:gd name="connsiteY1" fmla="*/ 0 h 2113280"/>
                <a:gd name="connsiteX2" fmla="*/ 1761060 w 2113280"/>
                <a:gd name="connsiteY2" fmla="*/ 0 h 2113280"/>
                <a:gd name="connsiteX3" fmla="*/ 2113280 w 2113280"/>
                <a:gd name="connsiteY3" fmla="*/ 352220 h 2113280"/>
                <a:gd name="connsiteX4" fmla="*/ 2113280 w 2113280"/>
                <a:gd name="connsiteY4" fmla="*/ 1761060 h 2113280"/>
                <a:gd name="connsiteX5" fmla="*/ 1761060 w 2113280"/>
                <a:gd name="connsiteY5" fmla="*/ 2113280 h 2113280"/>
                <a:gd name="connsiteX6" fmla="*/ 352220 w 2113280"/>
                <a:gd name="connsiteY6" fmla="*/ 2113280 h 2113280"/>
                <a:gd name="connsiteX7" fmla="*/ 0 w 2113280"/>
                <a:gd name="connsiteY7" fmla="*/ 1761060 h 2113280"/>
                <a:gd name="connsiteX8" fmla="*/ 0 w 2113280"/>
                <a:gd name="connsiteY8" fmla="*/ 352220 h 21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2113280">
                  <a:moveTo>
                    <a:pt x="0" y="352220"/>
                  </a:moveTo>
                  <a:cubicBezTo>
                    <a:pt x="0" y="157694"/>
                    <a:pt x="157694" y="0"/>
                    <a:pt x="352220" y="0"/>
                  </a:cubicBezTo>
                  <a:lnTo>
                    <a:pt x="1761060" y="0"/>
                  </a:lnTo>
                  <a:cubicBezTo>
                    <a:pt x="1955586" y="0"/>
                    <a:pt x="2113280" y="157694"/>
                    <a:pt x="2113280" y="352220"/>
                  </a:cubicBezTo>
                  <a:lnTo>
                    <a:pt x="2113280" y="1761060"/>
                  </a:lnTo>
                  <a:cubicBezTo>
                    <a:pt x="2113280" y="1955586"/>
                    <a:pt x="1955586" y="2113280"/>
                    <a:pt x="1761060" y="2113280"/>
                  </a:cubicBezTo>
                  <a:lnTo>
                    <a:pt x="352220" y="2113280"/>
                  </a:lnTo>
                  <a:cubicBezTo>
                    <a:pt x="157694" y="2113280"/>
                    <a:pt x="0" y="1955586"/>
                    <a:pt x="0" y="1761060"/>
                  </a:cubicBezTo>
                  <a:lnTo>
                    <a:pt x="0" y="352220"/>
                  </a:lnTo>
                  <a:close/>
                </a:path>
              </a:pathLst>
            </a:custGeom>
            <a:solidFill>
              <a:srgbClr val="00C3D9"/>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1282" tIns="301282" rIns="301282" bIns="301282" numCol="1" spcCol="1270" anchor="ctr" anchorCtr="0">
              <a:noAutofit/>
            </a:bodyPr>
            <a:lstStyle/>
            <a:p>
              <a:pPr lvl="0" algn="ctr" defTabSz="2311400">
                <a:lnSpc>
                  <a:spcPct val="90000"/>
                </a:lnSpc>
                <a:spcBef>
                  <a:spcPct val="0"/>
                </a:spcBef>
                <a:spcAft>
                  <a:spcPct val="35000"/>
                </a:spcAft>
              </a:pPr>
              <a:r>
                <a:rPr lang="en-US" sz="8000" kern="1200" dirty="0">
                  <a:solidFill>
                    <a:schemeClr val="bg1"/>
                  </a:solidFill>
                  <a:latin typeface="+mj-lt"/>
                </a:rPr>
                <a:t>1</a:t>
              </a:r>
              <a:endParaRPr lang="en-GB" sz="8000" kern="1200" dirty="0">
                <a:solidFill>
                  <a:schemeClr val="bg1"/>
                </a:solidFill>
                <a:latin typeface="+mj-lt"/>
              </a:endParaRPr>
            </a:p>
          </p:txBody>
        </p:sp>
        <p:sp>
          <p:nvSpPr>
            <p:cNvPr id="31" name="Freeform 6"/>
            <p:cNvSpPr/>
            <p:nvPr/>
          </p:nvSpPr>
          <p:spPr>
            <a:xfrm>
              <a:off x="6177280" y="1234439"/>
              <a:ext cx="2113280" cy="2113280"/>
            </a:xfrm>
            <a:custGeom>
              <a:avLst/>
              <a:gdLst>
                <a:gd name="connsiteX0" fmla="*/ 0 w 2113280"/>
                <a:gd name="connsiteY0" fmla="*/ 352220 h 2113280"/>
                <a:gd name="connsiteX1" fmla="*/ 352220 w 2113280"/>
                <a:gd name="connsiteY1" fmla="*/ 0 h 2113280"/>
                <a:gd name="connsiteX2" fmla="*/ 1761060 w 2113280"/>
                <a:gd name="connsiteY2" fmla="*/ 0 h 2113280"/>
                <a:gd name="connsiteX3" fmla="*/ 2113280 w 2113280"/>
                <a:gd name="connsiteY3" fmla="*/ 352220 h 2113280"/>
                <a:gd name="connsiteX4" fmla="*/ 2113280 w 2113280"/>
                <a:gd name="connsiteY4" fmla="*/ 1761060 h 2113280"/>
                <a:gd name="connsiteX5" fmla="*/ 1761060 w 2113280"/>
                <a:gd name="connsiteY5" fmla="*/ 2113280 h 2113280"/>
                <a:gd name="connsiteX6" fmla="*/ 352220 w 2113280"/>
                <a:gd name="connsiteY6" fmla="*/ 2113280 h 2113280"/>
                <a:gd name="connsiteX7" fmla="*/ 0 w 2113280"/>
                <a:gd name="connsiteY7" fmla="*/ 1761060 h 2113280"/>
                <a:gd name="connsiteX8" fmla="*/ 0 w 2113280"/>
                <a:gd name="connsiteY8" fmla="*/ 352220 h 21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2113280">
                  <a:moveTo>
                    <a:pt x="0" y="352220"/>
                  </a:moveTo>
                  <a:cubicBezTo>
                    <a:pt x="0" y="157694"/>
                    <a:pt x="157694" y="0"/>
                    <a:pt x="352220" y="0"/>
                  </a:cubicBezTo>
                  <a:lnTo>
                    <a:pt x="1761060" y="0"/>
                  </a:lnTo>
                  <a:cubicBezTo>
                    <a:pt x="1955586" y="0"/>
                    <a:pt x="2113280" y="157694"/>
                    <a:pt x="2113280" y="352220"/>
                  </a:cubicBezTo>
                  <a:lnTo>
                    <a:pt x="2113280" y="1761060"/>
                  </a:lnTo>
                  <a:cubicBezTo>
                    <a:pt x="2113280" y="1955586"/>
                    <a:pt x="1955586" y="2113280"/>
                    <a:pt x="1761060" y="2113280"/>
                  </a:cubicBezTo>
                  <a:lnTo>
                    <a:pt x="352220" y="2113280"/>
                  </a:lnTo>
                  <a:cubicBezTo>
                    <a:pt x="157694" y="2113280"/>
                    <a:pt x="0" y="1955586"/>
                    <a:pt x="0" y="1761060"/>
                  </a:cubicBezTo>
                  <a:lnTo>
                    <a:pt x="0" y="352220"/>
                  </a:lnTo>
                  <a:close/>
                </a:path>
              </a:pathLst>
            </a:custGeom>
            <a:solidFill>
              <a:srgbClr val="E94E6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1282" tIns="301282" rIns="301282" bIns="301282" numCol="1" spcCol="1270" anchor="ctr" anchorCtr="0">
              <a:noAutofit/>
            </a:bodyPr>
            <a:lstStyle/>
            <a:p>
              <a:pPr lvl="0" algn="ctr" defTabSz="2311400">
                <a:lnSpc>
                  <a:spcPct val="90000"/>
                </a:lnSpc>
                <a:spcBef>
                  <a:spcPct val="0"/>
                </a:spcBef>
                <a:spcAft>
                  <a:spcPct val="35000"/>
                </a:spcAft>
              </a:pPr>
              <a:r>
                <a:rPr lang="en-US" sz="8000" kern="1200" dirty="0">
                  <a:solidFill>
                    <a:schemeClr val="bg1"/>
                  </a:solidFill>
                  <a:latin typeface="+mj-lt"/>
                </a:rPr>
                <a:t>2</a:t>
              </a:r>
              <a:endParaRPr lang="en-GB" sz="8000" kern="1200" dirty="0">
                <a:solidFill>
                  <a:schemeClr val="bg1"/>
                </a:solidFill>
                <a:latin typeface="+mj-lt"/>
              </a:endParaRPr>
            </a:p>
          </p:txBody>
        </p:sp>
        <p:sp>
          <p:nvSpPr>
            <p:cNvPr id="32" name="Freeform 7"/>
            <p:cNvSpPr/>
            <p:nvPr/>
          </p:nvSpPr>
          <p:spPr>
            <a:xfrm>
              <a:off x="3901439" y="3510279"/>
              <a:ext cx="2113280" cy="2113280"/>
            </a:xfrm>
            <a:custGeom>
              <a:avLst/>
              <a:gdLst>
                <a:gd name="connsiteX0" fmla="*/ 0 w 2113280"/>
                <a:gd name="connsiteY0" fmla="*/ 352220 h 2113280"/>
                <a:gd name="connsiteX1" fmla="*/ 352220 w 2113280"/>
                <a:gd name="connsiteY1" fmla="*/ 0 h 2113280"/>
                <a:gd name="connsiteX2" fmla="*/ 1761060 w 2113280"/>
                <a:gd name="connsiteY2" fmla="*/ 0 h 2113280"/>
                <a:gd name="connsiteX3" fmla="*/ 2113280 w 2113280"/>
                <a:gd name="connsiteY3" fmla="*/ 352220 h 2113280"/>
                <a:gd name="connsiteX4" fmla="*/ 2113280 w 2113280"/>
                <a:gd name="connsiteY4" fmla="*/ 1761060 h 2113280"/>
                <a:gd name="connsiteX5" fmla="*/ 1761060 w 2113280"/>
                <a:gd name="connsiteY5" fmla="*/ 2113280 h 2113280"/>
                <a:gd name="connsiteX6" fmla="*/ 352220 w 2113280"/>
                <a:gd name="connsiteY6" fmla="*/ 2113280 h 2113280"/>
                <a:gd name="connsiteX7" fmla="*/ 0 w 2113280"/>
                <a:gd name="connsiteY7" fmla="*/ 1761060 h 2113280"/>
                <a:gd name="connsiteX8" fmla="*/ 0 w 2113280"/>
                <a:gd name="connsiteY8" fmla="*/ 352220 h 21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2113280">
                  <a:moveTo>
                    <a:pt x="0" y="352220"/>
                  </a:moveTo>
                  <a:cubicBezTo>
                    <a:pt x="0" y="157694"/>
                    <a:pt x="157694" y="0"/>
                    <a:pt x="352220" y="0"/>
                  </a:cubicBezTo>
                  <a:lnTo>
                    <a:pt x="1761060" y="0"/>
                  </a:lnTo>
                  <a:cubicBezTo>
                    <a:pt x="1955586" y="0"/>
                    <a:pt x="2113280" y="157694"/>
                    <a:pt x="2113280" y="352220"/>
                  </a:cubicBezTo>
                  <a:lnTo>
                    <a:pt x="2113280" y="1761060"/>
                  </a:lnTo>
                  <a:cubicBezTo>
                    <a:pt x="2113280" y="1955586"/>
                    <a:pt x="1955586" y="2113280"/>
                    <a:pt x="1761060" y="2113280"/>
                  </a:cubicBezTo>
                  <a:lnTo>
                    <a:pt x="352220" y="2113280"/>
                  </a:lnTo>
                  <a:cubicBezTo>
                    <a:pt x="157694" y="2113280"/>
                    <a:pt x="0" y="1955586"/>
                    <a:pt x="0" y="1761060"/>
                  </a:cubicBezTo>
                  <a:lnTo>
                    <a:pt x="0" y="352220"/>
                  </a:lnTo>
                  <a:close/>
                </a:path>
              </a:pathLst>
            </a:custGeom>
            <a:solidFill>
              <a:srgbClr val="F3C30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1282" tIns="301282" rIns="301282" bIns="301282" numCol="1" spcCol="1270" anchor="ctr" anchorCtr="0">
              <a:noAutofit/>
            </a:bodyPr>
            <a:lstStyle/>
            <a:p>
              <a:pPr lvl="0" algn="ctr" defTabSz="2311400">
                <a:lnSpc>
                  <a:spcPct val="90000"/>
                </a:lnSpc>
                <a:spcBef>
                  <a:spcPct val="0"/>
                </a:spcBef>
                <a:spcAft>
                  <a:spcPct val="35000"/>
                </a:spcAft>
              </a:pPr>
              <a:r>
                <a:rPr lang="en-US" sz="8000" kern="1200" dirty="0">
                  <a:solidFill>
                    <a:schemeClr val="bg1"/>
                  </a:solidFill>
                  <a:latin typeface="+mj-lt"/>
                </a:rPr>
                <a:t>3</a:t>
              </a:r>
              <a:endParaRPr lang="en-GB" sz="8000" kern="1200" dirty="0">
                <a:solidFill>
                  <a:schemeClr val="bg1"/>
                </a:solidFill>
                <a:latin typeface="+mj-lt"/>
              </a:endParaRPr>
            </a:p>
          </p:txBody>
        </p:sp>
        <p:sp>
          <p:nvSpPr>
            <p:cNvPr id="33" name="Freeform 8"/>
            <p:cNvSpPr/>
            <p:nvPr/>
          </p:nvSpPr>
          <p:spPr>
            <a:xfrm>
              <a:off x="6177280" y="3510279"/>
              <a:ext cx="2113280" cy="2113280"/>
            </a:xfrm>
            <a:custGeom>
              <a:avLst/>
              <a:gdLst>
                <a:gd name="connsiteX0" fmla="*/ 0 w 2113280"/>
                <a:gd name="connsiteY0" fmla="*/ 352220 h 2113280"/>
                <a:gd name="connsiteX1" fmla="*/ 352220 w 2113280"/>
                <a:gd name="connsiteY1" fmla="*/ 0 h 2113280"/>
                <a:gd name="connsiteX2" fmla="*/ 1761060 w 2113280"/>
                <a:gd name="connsiteY2" fmla="*/ 0 h 2113280"/>
                <a:gd name="connsiteX3" fmla="*/ 2113280 w 2113280"/>
                <a:gd name="connsiteY3" fmla="*/ 352220 h 2113280"/>
                <a:gd name="connsiteX4" fmla="*/ 2113280 w 2113280"/>
                <a:gd name="connsiteY4" fmla="*/ 1761060 h 2113280"/>
                <a:gd name="connsiteX5" fmla="*/ 1761060 w 2113280"/>
                <a:gd name="connsiteY5" fmla="*/ 2113280 h 2113280"/>
                <a:gd name="connsiteX6" fmla="*/ 352220 w 2113280"/>
                <a:gd name="connsiteY6" fmla="*/ 2113280 h 2113280"/>
                <a:gd name="connsiteX7" fmla="*/ 0 w 2113280"/>
                <a:gd name="connsiteY7" fmla="*/ 1761060 h 2113280"/>
                <a:gd name="connsiteX8" fmla="*/ 0 w 2113280"/>
                <a:gd name="connsiteY8" fmla="*/ 352220 h 21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2113280">
                  <a:moveTo>
                    <a:pt x="0" y="352220"/>
                  </a:moveTo>
                  <a:cubicBezTo>
                    <a:pt x="0" y="157694"/>
                    <a:pt x="157694" y="0"/>
                    <a:pt x="352220" y="0"/>
                  </a:cubicBezTo>
                  <a:lnTo>
                    <a:pt x="1761060" y="0"/>
                  </a:lnTo>
                  <a:cubicBezTo>
                    <a:pt x="1955586" y="0"/>
                    <a:pt x="2113280" y="157694"/>
                    <a:pt x="2113280" y="352220"/>
                  </a:cubicBezTo>
                  <a:lnTo>
                    <a:pt x="2113280" y="1761060"/>
                  </a:lnTo>
                  <a:cubicBezTo>
                    <a:pt x="2113280" y="1955586"/>
                    <a:pt x="1955586" y="2113280"/>
                    <a:pt x="1761060" y="2113280"/>
                  </a:cubicBezTo>
                  <a:lnTo>
                    <a:pt x="352220" y="2113280"/>
                  </a:lnTo>
                  <a:cubicBezTo>
                    <a:pt x="157694" y="2113280"/>
                    <a:pt x="0" y="1955586"/>
                    <a:pt x="0" y="1761060"/>
                  </a:cubicBezTo>
                  <a:lnTo>
                    <a:pt x="0" y="352220"/>
                  </a:lnTo>
                  <a:close/>
                </a:path>
              </a:pathLst>
            </a:custGeom>
            <a:solidFill>
              <a:srgbClr val="02898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1282" tIns="301282" rIns="301282" bIns="301282" numCol="1" spcCol="1270" anchor="ctr" anchorCtr="0">
              <a:noAutofit/>
            </a:bodyPr>
            <a:lstStyle/>
            <a:p>
              <a:pPr lvl="0" algn="ctr" defTabSz="2311400">
                <a:lnSpc>
                  <a:spcPct val="90000"/>
                </a:lnSpc>
                <a:spcBef>
                  <a:spcPct val="0"/>
                </a:spcBef>
                <a:spcAft>
                  <a:spcPct val="35000"/>
                </a:spcAft>
              </a:pPr>
              <a:r>
                <a:rPr lang="en-US" altLang="zh-CN" sz="8000" kern="1200" dirty="0">
                  <a:solidFill>
                    <a:schemeClr val="bg1"/>
                  </a:solidFill>
                </a:rPr>
                <a:t>…</a:t>
              </a:r>
              <a:endParaRPr lang="en-GB" sz="8000" kern="1200" dirty="0">
                <a:solidFill>
                  <a:schemeClr val="bg1"/>
                </a:solidFill>
              </a:endParaRPr>
            </a:p>
          </p:txBody>
        </p:sp>
      </p:grpSp>
      <p:sp>
        <p:nvSpPr>
          <p:cNvPr id="36" name="TextBox 35"/>
          <p:cNvSpPr txBox="1"/>
          <p:nvPr/>
        </p:nvSpPr>
        <p:spPr>
          <a:xfrm>
            <a:off x="934651" y="2449110"/>
            <a:ext cx="3444700" cy="1138773"/>
          </a:xfrm>
          <a:prstGeom prst="rect">
            <a:avLst/>
          </a:prstGeom>
          <a:noFill/>
        </p:spPr>
        <p:txBody>
          <a:bodyPr wrap="square" rtlCol="0">
            <a:spAutoFit/>
          </a:bodyPr>
          <a:lstStyle/>
          <a:p>
            <a:pPr algn="r"/>
            <a:r>
              <a:rPr lang="zh-CN" altLang="en-US" sz="2800" b="1" dirty="0">
                <a:solidFill>
                  <a:srgbClr val="00C3D9"/>
                </a:solidFill>
              </a:rPr>
              <a:t>现存的家教信息平台</a:t>
            </a:r>
            <a:endParaRPr lang="en-US" altLang="zh-CN" sz="2800" b="1" dirty="0">
              <a:solidFill>
                <a:srgbClr val="00C3D9"/>
              </a:solidFill>
            </a:endParaRPr>
          </a:p>
          <a:p>
            <a:pPr algn="r"/>
            <a:r>
              <a:rPr lang="zh-CN" altLang="en-US" sz="4000" b="1" dirty="0">
                <a:solidFill>
                  <a:srgbClr val="00C3D9"/>
                </a:solidFill>
                <a:effectLst>
                  <a:outerShdw blurRad="38100" dist="38100" dir="2700000" algn="tl">
                    <a:srgbClr val="000000">
                      <a:alpha val="43137"/>
                    </a:srgbClr>
                  </a:outerShdw>
                </a:effectLst>
              </a:rPr>
              <a:t>鱼龙混杂</a:t>
            </a:r>
            <a:endParaRPr lang="en-GB" sz="4000" b="1" dirty="0">
              <a:solidFill>
                <a:srgbClr val="00C3D9"/>
              </a:solidFill>
              <a:effectLst>
                <a:outerShdw blurRad="38100" dist="38100" dir="2700000" algn="tl">
                  <a:srgbClr val="000000">
                    <a:alpha val="43137"/>
                  </a:srgbClr>
                </a:outerShdw>
              </a:effectLst>
            </a:endParaRPr>
          </a:p>
        </p:txBody>
      </p:sp>
      <p:sp>
        <p:nvSpPr>
          <p:cNvPr id="39" name="TextBox 38"/>
          <p:cNvSpPr txBox="1"/>
          <p:nvPr/>
        </p:nvSpPr>
        <p:spPr>
          <a:xfrm>
            <a:off x="199545" y="4410478"/>
            <a:ext cx="4046301" cy="1077218"/>
          </a:xfrm>
          <a:prstGeom prst="rect">
            <a:avLst/>
          </a:prstGeom>
          <a:noFill/>
        </p:spPr>
        <p:txBody>
          <a:bodyPr wrap="none" rtlCol="0">
            <a:spAutoFit/>
          </a:bodyPr>
          <a:lstStyle/>
          <a:p>
            <a:pPr algn="r"/>
            <a:r>
              <a:rPr lang="zh-CN" altLang="en-US" sz="2800" b="1" dirty="0">
                <a:solidFill>
                  <a:schemeClr val="accent1">
                    <a:lumMod val="50000"/>
                  </a:schemeClr>
                </a:solidFill>
              </a:rPr>
              <a:t>家长难以了解</a:t>
            </a:r>
            <a:endParaRPr lang="en-US" altLang="zh-CN" sz="2800" b="1" dirty="0">
              <a:solidFill>
                <a:schemeClr val="accent1">
                  <a:lumMod val="50000"/>
                </a:schemeClr>
              </a:solidFill>
            </a:endParaRPr>
          </a:p>
          <a:p>
            <a:pPr algn="r"/>
            <a:r>
              <a:rPr lang="zh-CN" altLang="en-US" sz="3600" b="1" dirty="0">
                <a:solidFill>
                  <a:schemeClr val="accent1">
                    <a:lumMod val="50000"/>
                  </a:schemeClr>
                </a:solidFill>
                <a:effectLst>
                  <a:outerShdw blurRad="38100" dist="38100" dir="2700000" algn="tl">
                    <a:srgbClr val="000000">
                      <a:alpha val="43137"/>
                    </a:srgbClr>
                  </a:outerShdw>
                </a:effectLst>
              </a:rPr>
              <a:t>整个家教过程</a:t>
            </a:r>
            <a:r>
              <a:rPr lang="zh-CN" altLang="en-US" sz="2800" b="1" dirty="0">
                <a:solidFill>
                  <a:schemeClr val="accent1">
                    <a:lumMod val="50000"/>
                  </a:schemeClr>
                </a:solidFill>
              </a:rPr>
              <a:t>的情况</a:t>
            </a:r>
            <a:endParaRPr lang="en-GB" sz="2800" b="1" dirty="0">
              <a:solidFill>
                <a:schemeClr val="accent1">
                  <a:lumMod val="50000"/>
                </a:schemeClr>
              </a:solidFill>
            </a:endParaRPr>
          </a:p>
        </p:txBody>
      </p:sp>
      <p:sp>
        <p:nvSpPr>
          <p:cNvPr id="42" name="TextBox 41"/>
          <p:cNvSpPr txBox="1"/>
          <p:nvPr/>
        </p:nvSpPr>
        <p:spPr>
          <a:xfrm flipH="1">
            <a:off x="7846935" y="2517358"/>
            <a:ext cx="4304383" cy="1077218"/>
          </a:xfrm>
          <a:prstGeom prst="rect">
            <a:avLst/>
          </a:prstGeom>
          <a:noFill/>
        </p:spPr>
        <p:txBody>
          <a:bodyPr wrap="none" rtlCol="0">
            <a:spAutoFit/>
          </a:bodyPr>
          <a:lstStyle/>
          <a:p>
            <a:r>
              <a:rPr lang="zh-CN" altLang="en-US" sz="2800" b="1" dirty="0">
                <a:solidFill>
                  <a:schemeClr val="accent6">
                    <a:lumMod val="75000"/>
                  </a:schemeClr>
                </a:solidFill>
              </a:rPr>
              <a:t>线下家教</a:t>
            </a:r>
            <a:endParaRPr lang="en-US" altLang="zh-CN" sz="2800" b="1" dirty="0">
              <a:solidFill>
                <a:schemeClr val="accent6">
                  <a:lumMod val="75000"/>
                </a:schemeClr>
              </a:solidFill>
            </a:endParaRPr>
          </a:p>
          <a:p>
            <a:r>
              <a:rPr lang="zh-CN" altLang="en-US" sz="3600" b="1" dirty="0">
                <a:solidFill>
                  <a:schemeClr val="accent6">
                    <a:lumMod val="75000"/>
                  </a:schemeClr>
                </a:solidFill>
                <a:effectLst>
                  <a:outerShdw blurRad="38100" dist="38100" dir="2700000" algn="tl">
                    <a:srgbClr val="000000">
                      <a:alpha val="43137"/>
                    </a:srgbClr>
                  </a:outerShdw>
                </a:effectLst>
              </a:rPr>
              <a:t>时间、空间</a:t>
            </a:r>
            <a:r>
              <a:rPr lang="zh-CN" altLang="en-US" sz="2800" b="1" dirty="0">
                <a:solidFill>
                  <a:schemeClr val="accent6">
                    <a:lumMod val="75000"/>
                  </a:schemeClr>
                </a:solidFill>
              </a:rPr>
              <a:t>的局限性大</a:t>
            </a:r>
            <a:endParaRPr lang="en-GB" sz="2800" b="1" dirty="0">
              <a:solidFill>
                <a:schemeClr val="accent6">
                  <a:lumMod val="75000"/>
                </a:schemeClr>
              </a:solidFill>
            </a:endParaRPr>
          </a:p>
        </p:txBody>
      </p:sp>
    </p:spTree>
    <p:extLst>
      <p:ext uri="{BB962C8B-B14F-4D97-AF65-F5344CB8AC3E}">
        <p14:creationId xmlns:p14="http://schemas.microsoft.com/office/powerpoint/2010/main" val="86921242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par>
                                <p:cTn id="8" presetID="10" presetClass="entr" presetSubtype="0" fill="hold"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childTnLst>
                                </p:cTn>
                              </p:par>
                            </p:childTnLst>
                          </p:cTn>
                        </p:par>
                        <p:par>
                          <p:cTn id="11" fill="hold">
                            <p:stCondLst>
                              <p:cond delay="1000"/>
                            </p:stCondLst>
                            <p:childTnLst>
                              <p:par>
                                <p:cTn id="12" presetID="42" presetClass="entr" presetSubtype="0" fill="hold" nodeType="after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1000"/>
                                        <p:tgtEl>
                                          <p:spTgt spid="28"/>
                                        </p:tgtEl>
                                      </p:cBhvr>
                                    </p:animEffect>
                                    <p:anim calcmode="lin" valueType="num">
                                      <p:cBhvr>
                                        <p:cTn id="15" dur="1000" fill="hold"/>
                                        <p:tgtEl>
                                          <p:spTgt spid="28"/>
                                        </p:tgtEl>
                                        <p:attrNameLst>
                                          <p:attrName>ppt_x</p:attrName>
                                        </p:attrNameLst>
                                      </p:cBhvr>
                                      <p:tavLst>
                                        <p:tav tm="0">
                                          <p:val>
                                            <p:strVal val="#ppt_x"/>
                                          </p:val>
                                        </p:tav>
                                        <p:tav tm="100000">
                                          <p:val>
                                            <p:strVal val="#ppt_x"/>
                                          </p:val>
                                        </p:tav>
                                      </p:tavLst>
                                    </p:anim>
                                    <p:anim calcmode="lin" valueType="num">
                                      <p:cBhvr>
                                        <p:cTn id="1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51AB5BF-4523-470E-BBBA-91052E4DCE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2" y="-157163"/>
            <a:ext cx="12185701" cy="7016751"/>
          </a:xfrm>
          <a:prstGeom prst="rect">
            <a:avLst/>
          </a:prstGeom>
        </p:spPr>
      </p:pic>
    </p:spTree>
    <p:extLst>
      <p:ext uri="{BB962C8B-B14F-4D97-AF65-F5344CB8AC3E}">
        <p14:creationId xmlns:p14="http://schemas.microsoft.com/office/powerpoint/2010/main" val="145950662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flipH="1">
            <a:off x="2870494" y="1857410"/>
            <a:ext cx="77394" cy="77394"/>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108084" y="1844151"/>
            <a:ext cx="1318794" cy="1318794"/>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579697" y="2550304"/>
            <a:ext cx="1350032" cy="1350032"/>
          </a:xfrm>
          <a:prstGeom prst="ellipse">
            <a:avLst/>
          </a:prstGeom>
          <a:solidFill>
            <a:srgbClr val="E94E6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13" name="椭圆 12"/>
          <p:cNvSpPr/>
          <p:nvPr/>
        </p:nvSpPr>
        <p:spPr>
          <a:xfrm>
            <a:off x="5376722" y="1031507"/>
            <a:ext cx="1350032" cy="1350032"/>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14" name="椭圆 13"/>
          <p:cNvSpPr/>
          <p:nvPr/>
        </p:nvSpPr>
        <p:spPr>
          <a:xfrm>
            <a:off x="6748624" y="1837300"/>
            <a:ext cx="1350032" cy="1350032"/>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15" name="椭圆 14"/>
          <p:cNvSpPr/>
          <p:nvPr/>
        </p:nvSpPr>
        <p:spPr>
          <a:xfrm>
            <a:off x="7307488" y="1086063"/>
            <a:ext cx="232304" cy="232304"/>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212494" y="1261665"/>
            <a:ext cx="277108" cy="277108"/>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flipH="1">
            <a:off x="3387193" y="2395322"/>
            <a:ext cx="189470" cy="189470"/>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flipH="1">
            <a:off x="3176036" y="1281314"/>
            <a:ext cx="77394" cy="77394"/>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flipH="1">
            <a:off x="3642221" y="3607857"/>
            <a:ext cx="189470" cy="189470"/>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flipH="1">
            <a:off x="2894610" y="3188976"/>
            <a:ext cx="77394" cy="77394"/>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flipH="1">
            <a:off x="8474876" y="2549186"/>
            <a:ext cx="189470" cy="189470"/>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flipH="1">
            <a:off x="8404287" y="1401862"/>
            <a:ext cx="77394" cy="77394"/>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H="1">
            <a:off x="9069415" y="2318726"/>
            <a:ext cx="77394" cy="77394"/>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H="1">
            <a:off x="8031195" y="3588147"/>
            <a:ext cx="189470" cy="189470"/>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H="1">
            <a:off x="9048377" y="3285681"/>
            <a:ext cx="77394" cy="77394"/>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5889491" y="2775329"/>
            <a:ext cx="1350032" cy="1350032"/>
          </a:xfrm>
          <a:prstGeom prst="ellipse">
            <a:avLst/>
          </a:prstGeom>
          <a:solidFill>
            <a:srgbClr val="028985">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28" name="椭圆 27"/>
          <p:cNvSpPr/>
          <p:nvPr/>
        </p:nvSpPr>
        <p:spPr>
          <a:xfrm>
            <a:off x="4901123" y="1529599"/>
            <a:ext cx="2247442" cy="2247442"/>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600" b="1" dirty="0">
                <a:latin typeface="微软雅黑" panose="020B0503020204020204" pitchFamily="34" charset="-122"/>
                <a:ea typeface="微软雅黑" panose="020B0503020204020204" pitchFamily="34" charset="-122"/>
              </a:rPr>
              <a:t>B</a:t>
            </a:r>
            <a:endParaRPr lang="zh-CN" altLang="en-US" sz="9600" b="1" dirty="0">
              <a:latin typeface="微软雅黑" panose="020B0503020204020204" pitchFamily="34" charset="-122"/>
              <a:ea typeface="微软雅黑" panose="020B0503020204020204" pitchFamily="34" charset="-122"/>
            </a:endParaRPr>
          </a:p>
        </p:txBody>
      </p:sp>
      <p:grpSp>
        <p:nvGrpSpPr>
          <p:cNvPr id="34" name="组合 33"/>
          <p:cNvGrpSpPr/>
          <p:nvPr/>
        </p:nvGrpSpPr>
        <p:grpSpPr>
          <a:xfrm>
            <a:off x="2440516" y="5501013"/>
            <a:ext cx="7322890" cy="76200"/>
            <a:chOff x="2424953" y="1238297"/>
            <a:chExt cx="7322890" cy="76200"/>
          </a:xfrm>
        </p:grpSpPr>
        <p:sp>
          <p:nvSpPr>
            <p:cNvPr id="3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3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3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3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3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grpSp>
      <p:sp>
        <p:nvSpPr>
          <p:cNvPr id="41" name="Rectangle 3"/>
          <p:cNvSpPr txBox="1">
            <a:spLocks noChangeArrowheads="1"/>
          </p:cNvSpPr>
          <p:nvPr/>
        </p:nvSpPr>
        <p:spPr bwMode="auto">
          <a:xfrm>
            <a:off x="1602847" y="4519339"/>
            <a:ext cx="8996438"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6000" b="1" dirty="0">
                <a:solidFill>
                  <a:srgbClr val="00C3D9"/>
                </a:solidFill>
                <a:latin typeface="微软雅黑" pitchFamily="34" charset="-122"/>
                <a:ea typeface="微软雅黑" pitchFamily="34" charset="-122"/>
              </a:rPr>
              <a:t>新增功能点</a:t>
            </a:r>
          </a:p>
        </p:txBody>
      </p:sp>
    </p:spTree>
    <p:extLst>
      <p:ext uri="{BB962C8B-B14F-4D97-AF65-F5344CB8AC3E}">
        <p14:creationId xmlns:p14="http://schemas.microsoft.com/office/powerpoint/2010/main" val="302916316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fltVal val="0"/>
                                          </p:val>
                                        </p:tav>
                                        <p:tav tm="100000">
                                          <p:val>
                                            <p:strVal val="#ppt_w"/>
                                          </p:val>
                                        </p:tav>
                                      </p:tavLst>
                                    </p:anim>
                                    <p:anim calcmode="lin" valueType="num">
                                      <p:cBhvr>
                                        <p:cTn id="8" dur="1000" fill="hold"/>
                                        <p:tgtEl>
                                          <p:spTgt spid="19"/>
                                        </p:tgtEl>
                                        <p:attrNameLst>
                                          <p:attrName>ppt_h</p:attrName>
                                        </p:attrNameLst>
                                      </p:cBhvr>
                                      <p:tavLst>
                                        <p:tav tm="0">
                                          <p:val>
                                            <p:fltVal val="0"/>
                                          </p:val>
                                        </p:tav>
                                        <p:tav tm="100000">
                                          <p:val>
                                            <p:strVal val="#ppt_h"/>
                                          </p:val>
                                        </p:tav>
                                      </p:tavLst>
                                    </p:anim>
                                    <p:animEffect transition="in" filter="fade">
                                      <p:cBhvr>
                                        <p:cTn id="9" dur="1000"/>
                                        <p:tgtEl>
                                          <p:spTgt spid="19"/>
                                        </p:tgtEl>
                                      </p:cBhvr>
                                    </p:animEffect>
                                  </p:childTnLst>
                                </p:cTn>
                              </p:par>
                              <p:par>
                                <p:cTn id="10" presetID="53" presetClass="entr" presetSubtype="16" fill="hold" grpId="0" nodeType="withEffect">
                                  <p:stCondLst>
                                    <p:cond delay="20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Effect transition="in" filter="fade">
                                      <p:cBhvr>
                                        <p:cTn id="14" dur="1000"/>
                                        <p:tgtEl>
                                          <p:spTgt spid="11"/>
                                        </p:tgtEl>
                                      </p:cBhvr>
                                    </p:animEffect>
                                  </p:childTnLst>
                                </p:cTn>
                              </p:par>
                              <p:par>
                                <p:cTn id="15" presetID="53" presetClass="entr" presetSubtype="16" fill="hold" grpId="0" nodeType="withEffect">
                                  <p:stCondLst>
                                    <p:cond delay="1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1000" fill="hold"/>
                                        <p:tgtEl>
                                          <p:spTgt spid="12"/>
                                        </p:tgtEl>
                                        <p:attrNameLst>
                                          <p:attrName>ppt_w</p:attrName>
                                        </p:attrNameLst>
                                      </p:cBhvr>
                                      <p:tavLst>
                                        <p:tav tm="0">
                                          <p:val>
                                            <p:fltVal val="0"/>
                                          </p:val>
                                        </p:tav>
                                        <p:tav tm="100000">
                                          <p:val>
                                            <p:strVal val="#ppt_w"/>
                                          </p:val>
                                        </p:tav>
                                      </p:tavLst>
                                    </p:anim>
                                    <p:anim calcmode="lin" valueType="num">
                                      <p:cBhvr>
                                        <p:cTn id="18" dur="1000" fill="hold"/>
                                        <p:tgtEl>
                                          <p:spTgt spid="12"/>
                                        </p:tgtEl>
                                        <p:attrNameLst>
                                          <p:attrName>ppt_h</p:attrName>
                                        </p:attrNameLst>
                                      </p:cBhvr>
                                      <p:tavLst>
                                        <p:tav tm="0">
                                          <p:val>
                                            <p:fltVal val="0"/>
                                          </p:val>
                                        </p:tav>
                                        <p:tav tm="100000">
                                          <p:val>
                                            <p:strVal val="#ppt_h"/>
                                          </p:val>
                                        </p:tav>
                                      </p:tavLst>
                                    </p:anim>
                                    <p:animEffect transition="in" filter="fade">
                                      <p:cBhvr>
                                        <p:cTn id="19" dur="1000"/>
                                        <p:tgtEl>
                                          <p:spTgt spid="12"/>
                                        </p:tgtEl>
                                      </p:cBhvr>
                                    </p:animEffect>
                                  </p:childTnLst>
                                </p:cTn>
                              </p:par>
                              <p:par>
                                <p:cTn id="20" presetID="53" presetClass="entr" presetSubtype="16" fill="hold" grpId="0" nodeType="withEffect">
                                  <p:stCondLst>
                                    <p:cond delay="100"/>
                                  </p:stCondLst>
                                  <p:childTnLst>
                                    <p:set>
                                      <p:cBhvr>
                                        <p:cTn id="21" dur="1" fill="hold">
                                          <p:stCondLst>
                                            <p:cond delay="0"/>
                                          </p:stCondLst>
                                        </p:cTn>
                                        <p:tgtEl>
                                          <p:spTgt spid="13"/>
                                        </p:tgtEl>
                                        <p:attrNameLst>
                                          <p:attrName>style.visibility</p:attrName>
                                        </p:attrNameLst>
                                      </p:cBhvr>
                                      <p:to>
                                        <p:strVal val="visible"/>
                                      </p:to>
                                    </p:set>
                                    <p:anim calcmode="lin" valueType="num">
                                      <p:cBhvr>
                                        <p:cTn id="22" dur="1000" fill="hold"/>
                                        <p:tgtEl>
                                          <p:spTgt spid="13"/>
                                        </p:tgtEl>
                                        <p:attrNameLst>
                                          <p:attrName>ppt_w</p:attrName>
                                        </p:attrNameLst>
                                      </p:cBhvr>
                                      <p:tavLst>
                                        <p:tav tm="0">
                                          <p:val>
                                            <p:fltVal val="0"/>
                                          </p:val>
                                        </p:tav>
                                        <p:tav tm="100000">
                                          <p:val>
                                            <p:strVal val="#ppt_w"/>
                                          </p:val>
                                        </p:tav>
                                      </p:tavLst>
                                    </p:anim>
                                    <p:anim calcmode="lin" valueType="num">
                                      <p:cBhvr>
                                        <p:cTn id="23" dur="1000" fill="hold"/>
                                        <p:tgtEl>
                                          <p:spTgt spid="13"/>
                                        </p:tgtEl>
                                        <p:attrNameLst>
                                          <p:attrName>ppt_h</p:attrName>
                                        </p:attrNameLst>
                                      </p:cBhvr>
                                      <p:tavLst>
                                        <p:tav tm="0">
                                          <p:val>
                                            <p:fltVal val="0"/>
                                          </p:val>
                                        </p:tav>
                                        <p:tav tm="100000">
                                          <p:val>
                                            <p:strVal val="#ppt_h"/>
                                          </p:val>
                                        </p:tav>
                                      </p:tavLst>
                                    </p:anim>
                                    <p:animEffect transition="in" filter="fade">
                                      <p:cBhvr>
                                        <p:cTn id="24" dur="1000"/>
                                        <p:tgtEl>
                                          <p:spTgt spid="13"/>
                                        </p:tgtEl>
                                      </p:cBhvr>
                                    </p:animEffect>
                                  </p:childTnLst>
                                </p:cTn>
                              </p:par>
                              <p:par>
                                <p:cTn id="25" presetID="53" presetClass="entr" presetSubtype="16" fill="hold" grpId="0" nodeType="withEffect">
                                  <p:stCondLst>
                                    <p:cond delay="300"/>
                                  </p:stCondLst>
                                  <p:childTnLst>
                                    <p:set>
                                      <p:cBhvr>
                                        <p:cTn id="26" dur="1" fill="hold">
                                          <p:stCondLst>
                                            <p:cond delay="0"/>
                                          </p:stCondLst>
                                        </p:cTn>
                                        <p:tgtEl>
                                          <p:spTgt spid="14"/>
                                        </p:tgtEl>
                                        <p:attrNameLst>
                                          <p:attrName>style.visibility</p:attrName>
                                        </p:attrNameLst>
                                      </p:cBhvr>
                                      <p:to>
                                        <p:strVal val="visible"/>
                                      </p:to>
                                    </p:set>
                                    <p:anim calcmode="lin" valueType="num">
                                      <p:cBhvr>
                                        <p:cTn id="27" dur="1000" fill="hold"/>
                                        <p:tgtEl>
                                          <p:spTgt spid="14"/>
                                        </p:tgtEl>
                                        <p:attrNameLst>
                                          <p:attrName>ppt_w</p:attrName>
                                        </p:attrNameLst>
                                      </p:cBhvr>
                                      <p:tavLst>
                                        <p:tav tm="0">
                                          <p:val>
                                            <p:fltVal val="0"/>
                                          </p:val>
                                        </p:tav>
                                        <p:tav tm="100000">
                                          <p:val>
                                            <p:strVal val="#ppt_w"/>
                                          </p:val>
                                        </p:tav>
                                      </p:tavLst>
                                    </p:anim>
                                    <p:anim calcmode="lin" valueType="num">
                                      <p:cBhvr>
                                        <p:cTn id="28" dur="1000" fill="hold"/>
                                        <p:tgtEl>
                                          <p:spTgt spid="14"/>
                                        </p:tgtEl>
                                        <p:attrNameLst>
                                          <p:attrName>ppt_h</p:attrName>
                                        </p:attrNameLst>
                                      </p:cBhvr>
                                      <p:tavLst>
                                        <p:tav tm="0">
                                          <p:val>
                                            <p:fltVal val="0"/>
                                          </p:val>
                                        </p:tav>
                                        <p:tav tm="100000">
                                          <p:val>
                                            <p:strVal val="#ppt_h"/>
                                          </p:val>
                                        </p:tav>
                                      </p:tavLst>
                                    </p:anim>
                                    <p:animEffect transition="in" filter="fade">
                                      <p:cBhvr>
                                        <p:cTn id="29" dur="1000"/>
                                        <p:tgtEl>
                                          <p:spTgt spid="14"/>
                                        </p:tgtEl>
                                      </p:cBhvr>
                                    </p:animEffect>
                                  </p:childTnLst>
                                </p:cTn>
                              </p:par>
                              <p:par>
                                <p:cTn id="30" presetID="53" presetClass="entr" presetSubtype="16" fill="hold" grpId="0" nodeType="withEffect">
                                  <p:stCondLst>
                                    <p:cond delay="100"/>
                                  </p:stCondLst>
                                  <p:childTnLst>
                                    <p:set>
                                      <p:cBhvr>
                                        <p:cTn id="31" dur="1" fill="hold">
                                          <p:stCondLst>
                                            <p:cond delay="0"/>
                                          </p:stCondLst>
                                        </p:cTn>
                                        <p:tgtEl>
                                          <p:spTgt spid="15"/>
                                        </p:tgtEl>
                                        <p:attrNameLst>
                                          <p:attrName>style.visibility</p:attrName>
                                        </p:attrNameLst>
                                      </p:cBhvr>
                                      <p:to>
                                        <p:strVal val="visible"/>
                                      </p:to>
                                    </p:set>
                                    <p:anim calcmode="lin" valueType="num">
                                      <p:cBhvr>
                                        <p:cTn id="32" dur="1000" fill="hold"/>
                                        <p:tgtEl>
                                          <p:spTgt spid="15"/>
                                        </p:tgtEl>
                                        <p:attrNameLst>
                                          <p:attrName>ppt_w</p:attrName>
                                        </p:attrNameLst>
                                      </p:cBhvr>
                                      <p:tavLst>
                                        <p:tav tm="0">
                                          <p:val>
                                            <p:fltVal val="0"/>
                                          </p:val>
                                        </p:tav>
                                        <p:tav tm="100000">
                                          <p:val>
                                            <p:strVal val="#ppt_w"/>
                                          </p:val>
                                        </p:tav>
                                      </p:tavLst>
                                    </p:anim>
                                    <p:anim calcmode="lin" valueType="num">
                                      <p:cBhvr>
                                        <p:cTn id="33" dur="1000" fill="hold"/>
                                        <p:tgtEl>
                                          <p:spTgt spid="15"/>
                                        </p:tgtEl>
                                        <p:attrNameLst>
                                          <p:attrName>ppt_h</p:attrName>
                                        </p:attrNameLst>
                                      </p:cBhvr>
                                      <p:tavLst>
                                        <p:tav tm="0">
                                          <p:val>
                                            <p:fltVal val="0"/>
                                          </p:val>
                                        </p:tav>
                                        <p:tav tm="100000">
                                          <p:val>
                                            <p:strVal val="#ppt_h"/>
                                          </p:val>
                                        </p:tav>
                                      </p:tavLst>
                                    </p:anim>
                                    <p:animEffect transition="in" filter="fade">
                                      <p:cBhvr>
                                        <p:cTn id="34" dur="1000"/>
                                        <p:tgtEl>
                                          <p:spTgt spid="15"/>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1000" fill="hold"/>
                                        <p:tgtEl>
                                          <p:spTgt spid="16"/>
                                        </p:tgtEl>
                                        <p:attrNameLst>
                                          <p:attrName>ppt_w</p:attrName>
                                        </p:attrNameLst>
                                      </p:cBhvr>
                                      <p:tavLst>
                                        <p:tav tm="0">
                                          <p:val>
                                            <p:fltVal val="0"/>
                                          </p:val>
                                        </p:tav>
                                        <p:tav tm="100000">
                                          <p:val>
                                            <p:strVal val="#ppt_w"/>
                                          </p:val>
                                        </p:tav>
                                      </p:tavLst>
                                    </p:anim>
                                    <p:anim calcmode="lin" valueType="num">
                                      <p:cBhvr>
                                        <p:cTn id="38" dur="1000" fill="hold"/>
                                        <p:tgtEl>
                                          <p:spTgt spid="16"/>
                                        </p:tgtEl>
                                        <p:attrNameLst>
                                          <p:attrName>ppt_h</p:attrName>
                                        </p:attrNameLst>
                                      </p:cBhvr>
                                      <p:tavLst>
                                        <p:tav tm="0">
                                          <p:val>
                                            <p:fltVal val="0"/>
                                          </p:val>
                                        </p:tav>
                                        <p:tav tm="100000">
                                          <p:val>
                                            <p:strVal val="#ppt_h"/>
                                          </p:val>
                                        </p:tav>
                                      </p:tavLst>
                                    </p:anim>
                                    <p:animEffect transition="in" filter="fade">
                                      <p:cBhvr>
                                        <p:cTn id="39" dur="1000"/>
                                        <p:tgtEl>
                                          <p:spTgt spid="16"/>
                                        </p:tgtEl>
                                      </p:cBhvr>
                                    </p:animEffect>
                                  </p:childTnLst>
                                </p:cTn>
                              </p:par>
                              <p:par>
                                <p:cTn id="40" presetID="53" presetClass="entr" presetSubtype="16" fill="hold" grpId="0" nodeType="withEffect">
                                  <p:stCondLst>
                                    <p:cond delay="200"/>
                                  </p:stCondLst>
                                  <p:childTnLst>
                                    <p:set>
                                      <p:cBhvr>
                                        <p:cTn id="41" dur="1" fill="hold">
                                          <p:stCondLst>
                                            <p:cond delay="0"/>
                                          </p:stCondLst>
                                        </p:cTn>
                                        <p:tgtEl>
                                          <p:spTgt spid="17"/>
                                        </p:tgtEl>
                                        <p:attrNameLst>
                                          <p:attrName>style.visibility</p:attrName>
                                        </p:attrNameLst>
                                      </p:cBhvr>
                                      <p:to>
                                        <p:strVal val="visible"/>
                                      </p:to>
                                    </p:set>
                                    <p:anim calcmode="lin" valueType="num">
                                      <p:cBhvr>
                                        <p:cTn id="42" dur="1000" fill="hold"/>
                                        <p:tgtEl>
                                          <p:spTgt spid="17"/>
                                        </p:tgtEl>
                                        <p:attrNameLst>
                                          <p:attrName>ppt_w</p:attrName>
                                        </p:attrNameLst>
                                      </p:cBhvr>
                                      <p:tavLst>
                                        <p:tav tm="0">
                                          <p:val>
                                            <p:fltVal val="0"/>
                                          </p:val>
                                        </p:tav>
                                        <p:tav tm="100000">
                                          <p:val>
                                            <p:strVal val="#ppt_w"/>
                                          </p:val>
                                        </p:tav>
                                      </p:tavLst>
                                    </p:anim>
                                    <p:anim calcmode="lin" valueType="num">
                                      <p:cBhvr>
                                        <p:cTn id="43" dur="1000" fill="hold"/>
                                        <p:tgtEl>
                                          <p:spTgt spid="17"/>
                                        </p:tgtEl>
                                        <p:attrNameLst>
                                          <p:attrName>ppt_h</p:attrName>
                                        </p:attrNameLst>
                                      </p:cBhvr>
                                      <p:tavLst>
                                        <p:tav tm="0">
                                          <p:val>
                                            <p:fltVal val="0"/>
                                          </p:val>
                                        </p:tav>
                                        <p:tav tm="100000">
                                          <p:val>
                                            <p:strVal val="#ppt_h"/>
                                          </p:val>
                                        </p:tav>
                                      </p:tavLst>
                                    </p:anim>
                                    <p:animEffect transition="in" filter="fade">
                                      <p:cBhvr>
                                        <p:cTn id="44" dur="1000"/>
                                        <p:tgtEl>
                                          <p:spTgt spid="17"/>
                                        </p:tgtEl>
                                      </p:cBhvr>
                                    </p:animEffect>
                                  </p:childTnLst>
                                </p:cTn>
                              </p:par>
                              <p:par>
                                <p:cTn id="45" presetID="53" presetClass="entr" presetSubtype="16" fill="hold" grpId="0" nodeType="withEffect">
                                  <p:stCondLst>
                                    <p:cond delay="300"/>
                                  </p:stCondLst>
                                  <p:childTnLst>
                                    <p:set>
                                      <p:cBhvr>
                                        <p:cTn id="46" dur="1" fill="hold">
                                          <p:stCondLst>
                                            <p:cond delay="0"/>
                                          </p:stCondLst>
                                        </p:cTn>
                                        <p:tgtEl>
                                          <p:spTgt spid="18"/>
                                        </p:tgtEl>
                                        <p:attrNameLst>
                                          <p:attrName>style.visibility</p:attrName>
                                        </p:attrNameLst>
                                      </p:cBhvr>
                                      <p:to>
                                        <p:strVal val="visible"/>
                                      </p:to>
                                    </p:set>
                                    <p:anim calcmode="lin" valueType="num">
                                      <p:cBhvr>
                                        <p:cTn id="47" dur="1000" fill="hold"/>
                                        <p:tgtEl>
                                          <p:spTgt spid="18"/>
                                        </p:tgtEl>
                                        <p:attrNameLst>
                                          <p:attrName>ppt_w</p:attrName>
                                        </p:attrNameLst>
                                      </p:cBhvr>
                                      <p:tavLst>
                                        <p:tav tm="0">
                                          <p:val>
                                            <p:fltVal val="0"/>
                                          </p:val>
                                        </p:tav>
                                        <p:tav tm="100000">
                                          <p:val>
                                            <p:strVal val="#ppt_w"/>
                                          </p:val>
                                        </p:tav>
                                      </p:tavLst>
                                    </p:anim>
                                    <p:anim calcmode="lin" valueType="num">
                                      <p:cBhvr>
                                        <p:cTn id="48" dur="1000" fill="hold"/>
                                        <p:tgtEl>
                                          <p:spTgt spid="18"/>
                                        </p:tgtEl>
                                        <p:attrNameLst>
                                          <p:attrName>ppt_h</p:attrName>
                                        </p:attrNameLst>
                                      </p:cBhvr>
                                      <p:tavLst>
                                        <p:tav tm="0">
                                          <p:val>
                                            <p:fltVal val="0"/>
                                          </p:val>
                                        </p:tav>
                                        <p:tav tm="100000">
                                          <p:val>
                                            <p:strVal val="#ppt_h"/>
                                          </p:val>
                                        </p:tav>
                                      </p:tavLst>
                                    </p:anim>
                                    <p:animEffect transition="in" filter="fade">
                                      <p:cBhvr>
                                        <p:cTn id="49" dur="1000"/>
                                        <p:tgtEl>
                                          <p:spTgt spid="18"/>
                                        </p:tgtEl>
                                      </p:cBhvr>
                                    </p:animEffect>
                                  </p:childTnLst>
                                </p:cTn>
                              </p:par>
                              <p:par>
                                <p:cTn id="50" presetID="53" presetClass="entr" presetSubtype="16" fill="hold" grpId="0" nodeType="withEffect">
                                  <p:stCondLst>
                                    <p:cond delay="100"/>
                                  </p:stCondLst>
                                  <p:childTnLst>
                                    <p:set>
                                      <p:cBhvr>
                                        <p:cTn id="51" dur="1" fill="hold">
                                          <p:stCondLst>
                                            <p:cond delay="0"/>
                                          </p:stCondLst>
                                        </p:cTn>
                                        <p:tgtEl>
                                          <p:spTgt spid="20"/>
                                        </p:tgtEl>
                                        <p:attrNameLst>
                                          <p:attrName>style.visibility</p:attrName>
                                        </p:attrNameLst>
                                      </p:cBhvr>
                                      <p:to>
                                        <p:strVal val="visible"/>
                                      </p:to>
                                    </p:set>
                                    <p:anim calcmode="lin" valueType="num">
                                      <p:cBhvr>
                                        <p:cTn id="52" dur="1000" fill="hold"/>
                                        <p:tgtEl>
                                          <p:spTgt spid="20"/>
                                        </p:tgtEl>
                                        <p:attrNameLst>
                                          <p:attrName>ppt_w</p:attrName>
                                        </p:attrNameLst>
                                      </p:cBhvr>
                                      <p:tavLst>
                                        <p:tav tm="0">
                                          <p:val>
                                            <p:fltVal val="0"/>
                                          </p:val>
                                        </p:tav>
                                        <p:tav tm="100000">
                                          <p:val>
                                            <p:strVal val="#ppt_w"/>
                                          </p:val>
                                        </p:tav>
                                      </p:tavLst>
                                    </p:anim>
                                    <p:anim calcmode="lin" valueType="num">
                                      <p:cBhvr>
                                        <p:cTn id="53" dur="1000" fill="hold"/>
                                        <p:tgtEl>
                                          <p:spTgt spid="20"/>
                                        </p:tgtEl>
                                        <p:attrNameLst>
                                          <p:attrName>ppt_h</p:attrName>
                                        </p:attrNameLst>
                                      </p:cBhvr>
                                      <p:tavLst>
                                        <p:tav tm="0">
                                          <p:val>
                                            <p:fltVal val="0"/>
                                          </p:val>
                                        </p:tav>
                                        <p:tav tm="100000">
                                          <p:val>
                                            <p:strVal val="#ppt_h"/>
                                          </p:val>
                                        </p:tav>
                                      </p:tavLst>
                                    </p:anim>
                                    <p:animEffect transition="in" filter="fade">
                                      <p:cBhvr>
                                        <p:cTn id="54" dur="1000"/>
                                        <p:tgtEl>
                                          <p:spTgt spid="20"/>
                                        </p:tgtEl>
                                      </p:cBhvr>
                                    </p:animEffect>
                                  </p:childTnLst>
                                </p:cTn>
                              </p:par>
                              <p:par>
                                <p:cTn id="55" presetID="53" presetClass="entr" presetSubtype="16" fill="hold" grpId="0" nodeType="withEffect">
                                  <p:stCondLst>
                                    <p:cond delay="200"/>
                                  </p:stCondLst>
                                  <p:childTnLst>
                                    <p:set>
                                      <p:cBhvr>
                                        <p:cTn id="56" dur="1" fill="hold">
                                          <p:stCondLst>
                                            <p:cond delay="0"/>
                                          </p:stCondLst>
                                        </p:cTn>
                                        <p:tgtEl>
                                          <p:spTgt spid="21"/>
                                        </p:tgtEl>
                                        <p:attrNameLst>
                                          <p:attrName>style.visibility</p:attrName>
                                        </p:attrNameLst>
                                      </p:cBhvr>
                                      <p:to>
                                        <p:strVal val="visible"/>
                                      </p:to>
                                    </p:set>
                                    <p:anim calcmode="lin" valueType="num">
                                      <p:cBhvr>
                                        <p:cTn id="57" dur="1000" fill="hold"/>
                                        <p:tgtEl>
                                          <p:spTgt spid="21"/>
                                        </p:tgtEl>
                                        <p:attrNameLst>
                                          <p:attrName>ppt_w</p:attrName>
                                        </p:attrNameLst>
                                      </p:cBhvr>
                                      <p:tavLst>
                                        <p:tav tm="0">
                                          <p:val>
                                            <p:fltVal val="0"/>
                                          </p:val>
                                        </p:tav>
                                        <p:tav tm="100000">
                                          <p:val>
                                            <p:strVal val="#ppt_w"/>
                                          </p:val>
                                        </p:tav>
                                      </p:tavLst>
                                    </p:anim>
                                    <p:anim calcmode="lin" valueType="num">
                                      <p:cBhvr>
                                        <p:cTn id="58" dur="1000" fill="hold"/>
                                        <p:tgtEl>
                                          <p:spTgt spid="21"/>
                                        </p:tgtEl>
                                        <p:attrNameLst>
                                          <p:attrName>ppt_h</p:attrName>
                                        </p:attrNameLst>
                                      </p:cBhvr>
                                      <p:tavLst>
                                        <p:tav tm="0">
                                          <p:val>
                                            <p:fltVal val="0"/>
                                          </p:val>
                                        </p:tav>
                                        <p:tav tm="100000">
                                          <p:val>
                                            <p:strVal val="#ppt_h"/>
                                          </p:val>
                                        </p:tav>
                                      </p:tavLst>
                                    </p:anim>
                                    <p:animEffect transition="in" filter="fade">
                                      <p:cBhvr>
                                        <p:cTn id="59" dur="1000"/>
                                        <p:tgtEl>
                                          <p:spTgt spid="21"/>
                                        </p:tgtEl>
                                      </p:cBhvr>
                                    </p:animEffect>
                                  </p:childTnLst>
                                </p:cTn>
                              </p:par>
                              <p:par>
                                <p:cTn id="60" presetID="53" presetClass="entr" presetSubtype="16" fill="hold" grpId="0" nodeType="withEffect">
                                  <p:stCondLst>
                                    <p:cond delay="300"/>
                                  </p:stCondLst>
                                  <p:childTnLst>
                                    <p:set>
                                      <p:cBhvr>
                                        <p:cTn id="61" dur="1" fill="hold">
                                          <p:stCondLst>
                                            <p:cond delay="0"/>
                                          </p:stCondLst>
                                        </p:cTn>
                                        <p:tgtEl>
                                          <p:spTgt spid="22"/>
                                        </p:tgtEl>
                                        <p:attrNameLst>
                                          <p:attrName>style.visibility</p:attrName>
                                        </p:attrNameLst>
                                      </p:cBhvr>
                                      <p:to>
                                        <p:strVal val="visible"/>
                                      </p:to>
                                    </p:set>
                                    <p:anim calcmode="lin" valueType="num">
                                      <p:cBhvr>
                                        <p:cTn id="62" dur="1000" fill="hold"/>
                                        <p:tgtEl>
                                          <p:spTgt spid="22"/>
                                        </p:tgtEl>
                                        <p:attrNameLst>
                                          <p:attrName>ppt_w</p:attrName>
                                        </p:attrNameLst>
                                      </p:cBhvr>
                                      <p:tavLst>
                                        <p:tav tm="0">
                                          <p:val>
                                            <p:fltVal val="0"/>
                                          </p:val>
                                        </p:tav>
                                        <p:tav tm="100000">
                                          <p:val>
                                            <p:strVal val="#ppt_w"/>
                                          </p:val>
                                        </p:tav>
                                      </p:tavLst>
                                    </p:anim>
                                    <p:anim calcmode="lin" valueType="num">
                                      <p:cBhvr>
                                        <p:cTn id="63" dur="1000" fill="hold"/>
                                        <p:tgtEl>
                                          <p:spTgt spid="22"/>
                                        </p:tgtEl>
                                        <p:attrNameLst>
                                          <p:attrName>ppt_h</p:attrName>
                                        </p:attrNameLst>
                                      </p:cBhvr>
                                      <p:tavLst>
                                        <p:tav tm="0">
                                          <p:val>
                                            <p:fltVal val="0"/>
                                          </p:val>
                                        </p:tav>
                                        <p:tav tm="100000">
                                          <p:val>
                                            <p:strVal val="#ppt_h"/>
                                          </p:val>
                                        </p:tav>
                                      </p:tavLst>
                                    </p:anim>
                                    <p:animEffect transition="in" filter="fade">
                                      <p:cBhvr>
                                        <p:cTn id="64" dur="1000"/>
                                        <p:tgtEl>
                                          <p:spTgt spid="22"/>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p:cTn id="67" dur="1000" fill="hold"/>
                                        <p:tgtEl>
                                          <p:spTgt spid="23"/>
                                        </p:tgtEl>
                                        <p:attrNameLst>
                                          <p:attrName>ppt_w</p:attrName>
                                        </p:attrNameLst>
                                      </p:cBhvr>
                                      <p:tavLst>
                                        <p:tav tm="0">
                                          <p:val>
                                            <p:fltVal val="0"/>
                                          </p:val>
                                        </p:tav>
                                        <p:tav tm="100000">
                                          <p:val>
                                            <p:strVal val="#ppt_w"/>
                                          </p:val>
                                        </p:tav>
                                      </p:tavLst>
                                    </p:anim>
                                    <p:anim calcmode="lin" valueType="num">
                                      <p:cBhvr>
                                        <p:cTn id="68" dur="1000" fill="hold"/>
                                        <p:tgtEl>
                                          <p:spTgt spid="23"/>
                                        </p:tgtEl>
                                        <p:attrNameLst>
                                          <p:attrName>ppt_h</p:attrName>
                                        </p:attrNameLst>
                                      </p:cBhvr>
                                      <p:tavLst>
                                        <p:tav tm="0">
                                          <p:val>
                                            <p:fltVal val="0"/>
                                          </p:val>
                                        </p:tav>
                                        <p:tav tm="100000">
                                          <p:val>
                                            <p:strVal val="#ppt_h"/>
                                          </p:val>
                                        </p:tav>
                                      </p:tavLst>
                                    </p:anim>
                                    <p:animEffect transition="in" filter="fade">
                                      <p:cBhvr>
                                        <p:cTn id="69" dur="1000"/>
                                        <p:tgtEl>
                                          <p:spTgt spid="23"/>
                                        </p:tgtEl>
                                      </p:cBhvr>
                                    </p:animEffect>
                                  </p:childTnLst>
                                </p:cTn>
                              </p:par>
                              <p:par>
                                <p:cTn id="70" presetID="53" presetClass="entr" presetSubtype="16" fill="hold" grpId="0" nodeType="withEffect">
                                  <p:stCondLst>
                                    <p:cond delay="400"/>
                                  </p:stCondLst>
                                  <p:childTnLst>
                                    <p:set>
                                      <p:cBhvr>
                                        <p:cTn id="71" dur="1" fill="hold">
                                          <p:stCondLst>
                                            <p:cond delay="0"/>
                                          </p:stCondLst>
                                        </p:cTn>
                                        <p:tgtEl>
                                          <p:spTgt spid="24"/>
                                        </p:tgtEl>
                                        <p:attrNameLst>
                                          <p:attrName>style.visibility</p:attrName>
                                        </p:attrNameLst>
                                      </p:cBhvr>
                                      <p:to>
                                        <p:strVal val="visible"/>
                                      </p:to>
                                    </p:set>
                                    <p:anim calcmode="lin" valueType="num">
                                      <p:cBhvr>
                                        <p:cTn id="72" dur="1000" fill="hold"/>
                                        <p:tgtEl>
                                          <p:spTgt spid="24"/>
                                        </p:tgtEl>
                                        <p:attrNameLst>
                                          <p:attrName>ppt_w</p:attrName>
                                        </p:attrNameLst>
                                      </p:cBhvr>
                                      <p:tavLst>
                                        <p:tav tm="0">
                                          <p:val>
                                            <p:fltVal val="0"/>
                                          </p:val>
                                        </p:tav>
                                        <p:tav tm="100000">
                                          <p:val>
                                            <p:strVal val="#ppt_w"/>
                                          </p:val>
                                        </p:tav>
                                      </p:tavLst>
                                    </p:anim>
                                    <p:anim calcmode="lin" valueType="num">
                                      <p:cBhvr>
                                        <p:cTn id="73" dur="1000" fill="hold"/>
                                        <p:tgtEl>
                                          <p:spTgt spid="24"/>
                                        </p:tgtEl>
                                        <p:attrNameLst>
                                          <p:attrName>ppt_h</p:attrName>
                                        </p:attrNameLst>
                                      </p:cBhvr>
                                      <p:tavLst>
                                        <p:tav tm="0">
                                          <p:val>
                                            <p:fltVal val="0"/>
                                          </p:val>
                                        </p:tav>
                                        <p:tav tm="100000">
                                          <p:val>
                                            <p:strVal val="#ppt_h"/>
                                          </p:val>
                                        </p:tav>
                                      </p:tavLst>
                                    </p:anim>
                                    <p:animEffect transition="in" filter="fade">
                                      <p:cBhvr>
                                        <p:cTn id="74" dur="1000"/>
                                        <p:tgtEl>
                                          <p:spTgt spid="24"/>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p:cTn id="77" dur="1000" fill="hold"/>
                                        <p:tgtEl>
                                          <p:spTgt spid="25"/>
                                        </p:tgtEl>
                                        <p:attrNameLst>
                                          <p:attrName>ppt_w</p:attrName>
                                        </p:attrNameLst>
                                      </p:cBhvr>
                                      <p:tavLst>
                                        <p:tav tm="0">
                                          <p:val>
                                            <p:fltVal val="0"/>
                                          </p:val>
                                        </p:tav>
                                        <p:tav tm="100000">
                                          <p:val>
                                            <p:strVal val="#ppt_w"/>
                                          </p:val>
                                        </p:tav>
                                      </p:tavLst>
                                    </p:anim>
                                    <p:anim calcmode="lin" valueType="num">
                                      <p:cBhvr>
                                        <p:cTn id="78" dur="1000" fill="hold"/>
                                        <p:tgtEl>
                                          <p:spTgt spid="25"/>
                                        </p:tgtEl>
                                        <p:attrNameLst>
                                          <p:attrName>ppt_h</p:attrName>
                                        </p:attrNameLst>
                                      </p:cBhvr>
                                      <p:tavLst>
                                        <p:tav tm="0">
                                          <p:val>
                                            <p:fltVal val="0"/>
                                          </p:val>
                                        </p:tav>
                                        <p:tav tm="100000">
                                          <p:val>
                                            <p:strVal val="#ppt_h"/>
                                          </p:val>
                                        </p:tav>
                                      </p:tavLst>
                                    </p:anim>
                                    <p:animEffect transition="in" filter="fade">
                                      <p:cBhvr>
                                        <p:cTn id="79" dur="1000"/>
                                        <p:tgtEl>
                                          <p:spTgt spid="25"/>
                                        </p:tgtEl>
                                      </p:cBhvr>
                                    </p:animEffect>
                                  </p:childTnLst>
                                </p:cTn>
                              </p:par>
                              <p:par>
                                <p:cTn id="80" presetID="53" presetClass="entr" presetSubtype="16" fill="hold" grpId="0" nodeType="withEffect">
                                  <p:stCondLst>
                                    <p:cond delay="100"/>
                                  </p:stCondLst>
                                  <p:childTnLst>
                                    <p:set>
                                      <p:cBhvr>
                                        <p:cTn id="81" dur="1" fill="hold">
                                          <p:stCondLst>
                                            <p:cond delay="0"/>
                                          </p:stCondLst>
                                        </p:cTn>
                                        <p:tgtEl>
                                          <p:spTgt spid="26"/>
                                        </p:tgtEl>
                                        <p:attrNameLst>
                                          <p:attrName>style.visibility</p:attrName>
                                        </p:attrNameLst>
                                      </p:cBhvr>
                                      <p:to>
                                        <p:strVal val="visible"/>
                                      </p:to>
                                    </p:set>
                                    <p:anim calcmode="lin" valueType="num">
                                      <p:cBhvr>
                                        <p:cTn id="82" dur="1000" fill="hold"/>
                                        <p:tgtEl>
                                          <p:spTgt spid="26"/>
                                        </p:tgtEl>
                                        <p:attrNameLst>
                                          <p:attrName>ppt_w</p:attrName>
                                        </p:attrNameLst>
                                      </p:cBhvr>
                                      <p:tavLst>
                                        <p:tav tm="0">
                                          <p:val>
                                            <p:fltVal val="0"/>
                                          </p:val>
                                        </p:tav>
                                        <p:tav tm="100000">
                                          <p:val>
                                            <p:strVal val="#ppt_w"/>
                                          </p:val>
                                        </p:tav>
                                      </p:tavLst>
                                    </p:anim>
                                    <p:anim calcmode="lin" valueType="num">
                                      <p:cBhvr>
                                        <p:cTn id="83" dur="1000" fill="hold"/>
                                        <p:tgtEl>
                                          <p:spTgt spid="26"/>
                                        </p:tgtEl>
                                        <p:attrNameLst>
                                          <p:attrName>ppt_h</p:attrName>
                                        </p:attrNameLst>
                                      </p:cBhvr>
                                      <p:tavLst>
                                        <p:tav tm="0">
                                          <p:val>
                                            <p:fltVal val="0"/>
                                          </p:val>
                                        </p:tav>
                                        <p:tav tm="100000">
                                          <p:val>
                                            <p:strVal val="#ppt_h"/>
                                          </p:val>
                                        </p:tav>
                                      </p:tavLst>
                                    </p:anim>
                                    <p:animEffect transition="in" filter="fade">
                                      <p:cBhvr>
                                        <p:cTn id="84" dur="1000"/>
                                        <p:tgtEl>
                                          <p:spTgt spid="26"/>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7"/>
                                        </p:tgtEl>
                                        <p:attrNameLst>
                                          <p:attrName>style.visibility</p:attrName>
                                        </p:attrNameLst>
                                      </p:cBhvr>
                                      <p:to>
                                        <p:strVal val="visible"/>
                                      </p:to>
                                    </p:set>
                                    <p:anim calcmode="lin" valueType="num">
                                      <p:cBhvr>
                                        <p:cTn id="87" dur="1000" fill="hold"/>
                                        <p:tgtEl>
                                          <p:spTgt spid="27"/>
                                        </p:tgtEl>
                                        <p:attrNameLst>
                                          <p:attrName>ppt_w</p:attrName>
                                        </p:attrNameLst>
                                      </p:cBhvr>
                                      <p:tavLst>
                                        <p:tav tm="0">
                                          <p:val>
                                            <p:fltVal val="0"/>
                                          </p:val>
                                        </p:tav>
                                        <p:tav tm="100000">
                                          <p:val>
                                            <p:strVal val="#ppt_w"/>
                                          </p:val>
                                        </p:tav>
                                      </p:tavLst>
                                    </p:anim>
                                    <p:anim calcmode="lin" valueType="num">
                                      <p:cBhvr>
                                        <p:cTn id="88" dur="1000" fill="hold"/>
                                        <p:tgtEl>
                                          <p:spTgt spid="27"/>
                                        </p:tgtEl>
                                        <p:attrNameLst>
                                          <p:attrName>ppt_h</p:attrName>
                                        </p:attrNameLst>
                                      </p:cBhvr>
                                      <p:tavLst>
                                        <p:tav tm="0">
                                          <p:val>
                                            <p:fltVal val="0"/>
                                          </p:val>
                                        </p:tav>
                                        <p:tav tm="100000">
                                          <p:val>
                                            <p:strVal val="#ppt_h"/>
                                          </p:val>
                                        </p:tav>
                                      </p:tavLst>
                                    </p:anim>
                                    <p:animEffect transition="in" filter="fade">
                                      <p:cBhvr>
                                        <p:cTn id="89" dur="1000"/>
                                        <p:tgtEl>
                                          <p:spTgt spid="27"/>
                                        </p:tgtEl>
                                      </p:cBhvr>
                                    </p:animEffect>
                                  </p:childTnLst>
                                </p:cTn>
                              </p:par>
                              <p:par>
                                <p:cTn id="90" presetID="53" presetClass="entr" presetSubtype="16" fill="hold" grpId="0" nodeType="withEffect">
                                  <p:stCondLst>
                                    <p:cond delay="200"/>
                                  </p:stCondLst>
                                  <p:childTnLst>
                                    <p:set>
                                      <p:cBhvr>
                                        <p:cTn id="91" dur="1" fill="hold">
                                          <p:stCondLst>
                                            <p:cond delay="0"/>
                                          </p:stCondLst>
                                        </p:cTn>
                                        <p:tgtEl>
                                          <p:spTgt spid="28"/>
                                        </p:tgtEl>
                                        <p:attrNameLst>
                                          <p:attrName>style.visibility</p:attrName>
                                        </p:attrNameLst>
                                      </p:cBhvr>
                                      <p:to>
                                        <p:strVal val="visible"/>
                                      </p:to>
                                    </p:set>
                                    <p:anim calcmode="lin" valueType="num">
                                      <p:cBhvr>
                                        <p:cTn id="92" dur="1000" fill="hold"/>
                                        <p:tgtEl>
                                          <p:spTgt spid="28"/>
                                        </p:tgtEl>
                                        <p:attrNameLst>
                                          <p:attrName>ppt_w</p:attrName>
                                        </p:attrNameLst>
                                      </p:cBhvr>
                                      <p:tavLst>
                                        <p:tav tm="0">
                                          <p:val>
                                            <p:fltVal val="0"/>
                                          </p:val>
                                        </p:tav>
                                        <p:tav tm="100000">
                                          <p:val>
                                            <p:strVal val="#ppt_w"/>
                                          </p:val>
                                        </p:tav>
                                      </p:tavLst>
                                    </p:anim>
                                    <p:anim calcmode="lin" valueType="num">
                                      <p:cBhvr>
                                        <p:cTn id="93" dur="1000" fill="hold"/>
                                        <p:tgtEl>
                                          <p:spTgt spid="28"/>
                                        </p:tgtEl>
                                        <p:attrNameLst>
                                          <p:attrName>ppt_h</p:attrName>
                                        </p:attrNameLst>
                                      </p:cBhvr>
                                      <p:tavLst>
                                        <p:tav tm="0">
                                          <p:val>
                                            <p:fltVal val="0"/>
                                          </p:val>
                                        </p:tav>
                                        <p:tav tm="100000">
                                          <p:val>
                                            <p:strVal val="#ppt_h"/>
                                          </p:val>
                                        </p:tav>
                                      </p:tavLst>
                                    </p:anim>
                                    <p:animEffect transition="in" filter="fade">
                                      <p:cBhvr>
                                        <p:cTn id="94" dur="1000"/>
                                        <p:tgtEl>
                                          <p:spTgt spid="28"/>
                                        </p:tgtEl>
                                      </p:cBhvr>
                                    </p:animEffect>
                                  </p:childTnLst>
                                </p:cTn>
                              </p:par>
                            </p:childTnLst>
                          </p:cTn>
                        </p:par>
                        <p:par>
                          <p:cTn id="95" fill="hold">
                            <p:stCondLst>
                              <p:cond delay="1400"/>
                            </p:stCondLst>
                            <p:childTnLst>
                              <p:par>
                                <p:cTn id="96" presetID="56" presetClass="entr" presetSubtype="0" fill="hold" grpId="0" nodeType="afterEffect">
                                  <p:stCondLst>
                                    <p:cond delay="0"/>
                                  </p:stCondLst>
                                  <p:iterate type="lt">
                                    <p:tmPct val="10000"/>
                                  </p:iterate>
                                  <p:childTnLst>
                                    <p:set>
                                      <p:cBhvr>
                                        <p:cTn id="97" dur="1" fill="hold">
                                          <p:stCondLst>
                                            <p:cond delay="0"/>
                                          </p:stCondLst>
                                        </p:cTn>
                                        <p:tgtEl>
                                          <p:spTgt spid="41"/>
                                        </p:tgtEl>
                                        <p:attrNameLst>
                                          <p:attrName>style.visibility</p:attrName>
                                        </p:attrNameLst>
                                      </p:cBhvr>
                                      <p:to>
                                        <p:strVal val="visible"/>
                                      </p:to>
                                    </p:set>
                                    <p:anim by="(-#ppt_w*2)" calcmode="lin" valueType="num">
                                      <p:cBhvr rctx="PPT">
                                        <p:cTn id="98" dur="500" autoRev="1" fill="hold">
                                          <p:stCondLst>
                                            <p:cond delay="0"/>
                                          </p:stCondLst>
                                        </p:cTn>
                                        <p:tgtEl>
                                          <p:spTgt spid="41"/>
                                        </p:tgtEl>
                                        <p:attrNameLst>
                                          <p:attrName>ppt_w</p:attrName>
                                        </p:attrNameLst>
                                      </p:cBhvr>
                                    </p:anim>
                                    <p:anim by="(#ppt_w*0.50)" calcmode="lin" valueType="num">
                                      <p:cBhvr>
                                        <p:cTn id="99" dur="500" decel="50000" autoRev="1" fill="hold">
                                          <p:stCondLst>
                                            <p:cond delay="0"/>
                                          </p:stCondLst>
                                        </p:cTn>
                                        <p:tgtEl>
                                          <p:spTgt spid="41"/>
                                        </p:tgtEl>
                                        <p:attrNameLst>
                                          <p:attrName>ppt_x</p:attrName>
                                        </p:attrNameLst>
                                      </p:cBhvr>
                                    </p:anim>
                                    <p:anim from="(-#ppt_h/2)" to="(#ppt_y)" calcmode="lin" valueType="num">
                                      <p:cBhvr>
                                        <p:cTn id="100" dur="1000" fill="hold">
                                          <p:stCondLst>
                                            <p:cond delay="0"/>
                                          </p:stCondLst>
                                        </p:cTn>
                                        <p:tgtEl>
                                          <p:spTgt spid="41"/>
                                        </p:tgtEl>
                                        <p:attrNameLst>
                                          <p:attrName>ppt_y</p:attrName>
                                        </p:attrNameLst>
                                      </p:cBhvr>
                                    </p:anim>
                                    <p:animRot by="21600000">
                                      <p:cBhvr>
                                        <p:cTn id="101" dur="1000" fill="hold">
                                          <p:stCondLst>
                                            <p:cond delay="0"/>
                                          </p:stCondLst>
                                        </p:cTn>
                                        <p:tgtEl>
                                          <p:spTgt spid="41"/>
                                        </p:tgtEl>
                                        <p:attrNameLst>
                                          <p:attrName>r</p:attrName>
                                        </p:attrNameLst>
                                      </p:cBhvr>
                                    </p:animRot>
                                  </p:childTnLst>
                                </p:cTn>
                              </p:par>
                              <p:par>
                                <p:cTn id="102" presetID="22" presetClass="entr" presetSubtype="8" fill="hold" nodeType="withEffect">
                                  <p:stCondLst>
                                    <p:cond delay="250"/>
                                  </p:stCondLst>
                                  <p:childTnLst>
                                    <p:set>
                                      <p:cBhvr>
                                        <p:cTn id="103" dur="1" fill="hold">
                                          <p:stCondLst>
                                            <p:cond delay="0"/>
                                          </p:stCondLst>
                                        </p:cTn>
                                        <p:tgtEl>
                                          <p:spTgt spid="34"/>
                                        </p:tgtEl>
                                        <p:attrNameLst>
                                          <p:attrName>style.visibility</p:attrName>
                                        </p:attrNameLst>
                                      </p:cBhvr>
                                      <p:to>
                                        <p:strVal val="visible"/>
                                      </p:to>
                                    </p:set>
                                    <p:animEffect transition="in" filter="wipe(left)">
                                      <p:cBhvr>
                                        <p:cTn id="104"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1" grpId="0" animBg="1"/>
      <p:bldP spid="12" grpId="0" animBg="1"/>
      <p:bldP spid="13" grpId="0" animBg="1"/>
      <p:bldP spid="14" grpId="0" animBg="1"/>
      <p:bldP spid="15" grpId="0" animBg="1"/>
      <p:bldP spid="16" grpId="0" animBg="1"/>
      <p:bldP spid="17" grpId="0" animBg="1"/>
      <p:bldP spid="18" grpId="0" animBg="1"/>
      <p:bldP spid="20" grpId="0" animBg="1"/>
      <p:bldP spid="21" grpId="0" animBg="1"/>
      <p:bldP spid="22" grpId="0" animBg="1"/>
      <p:bldP spid="23" grpId="0" animBg="1"/>
      <p:bldP spid="24" grpId="0" animBg="1"/>
      <p:bldP spid="25" grpId="0" animBg="1"/>
      <p:bldP spid="26" grpId="0" animBg="1"/>
      <p:bldP spid="27" grpId="0" animBg="1"/>
      <p:bldP spid="28" grpId="0" animBg="1"/>
      <p:bldP spid="41"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619513" y="478949"/>
            <a:ext cx="3371700" cy="710452"/>
            <a:chOff x="3879320" y="484463"/>
            <a:chExt cx="3371700" cy="710452"/>
          </a:xfrm>
        </p:grpSpPr>
        <p:sp>
          <p:nvSpPr>
            <p:cNvPr id="2" name="椭圆 1"/>
            <p:cNvSpPr/>
            <p:nvPr/>
          </p:nvSpPr>
          <p:spPr>
            <a:xfrm>
              <a:off x="3879320" y="484463"/>
              <a:ext cx="710452" cy="710452"/>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chemeClr val="bg1"/>
                  </a:solidFill>
                  <a:latin typeface="微软雅黑" pitchFamily="34" charset="-122"/>
                  <a:ea typeface="微软雅黑" pitchFamily="34" charset="-122"/>
                </a:rPr>
                <a:t>1</a:t>
              </a:r>
              <a:endParaRPr lang="zh-CN" altLang="en-US" sz="4000" b="1" dirty="0">
                <a:solidFill>
                  <a:schemeClr val="bg1"/>
                </a:solidFill>
                <a:latin typeface="微软雅黑" pitchFamily="34" charset="-122"/>
                <a:ea typeface="微软雅黑" pitchFamily="34" charset="-122"/>
              </a:endParaRPr>
            </a:p>
          </p:txBody>
        </p:sp>
        <p:sp>
          <p:nvSpPr>
            <p:cNvPr id="3" name="Copyright Notice"/>
            <p:cNvSpPr>
              <a:spLocks/>
            </p:cNvSpPr>
            <p:nvPr/>
          </p:nvSpPr>
          <p:spPr bwMode="auto">
            <a:xfrm>
              <a:off x="4622120" y="569505"/>
              <a:ext cx="2628900"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3200" b="1" cap="small" dirty="0">
                  <a:solidFill>
                    <a:srgbClr val="00C3D9"/>
                  </a:solidFill>
                  <a:latin typeface="微软雅黑" panose="020B0503020204020204" pitchFamily="34" charset="-122"/>
                  <a:ea typeface="微软雅黑" panose="020B0503020204020204" pitchFamily="34" charset="-122"/>
                </a:rPr>
                <a:t>新增功能模块</a:t>
              </a:r>
              <a:endParaRPr lang="en-US" sz="3200" b="1" cap="small" dirty="0">
                <a:solidFill>
                  <a:srgbClr val="00C3D9"/>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2424953" y="1265191"/>
            <a:ext cx="7322890" cy="76200"/>
            <a:chOff x="2424953" y="1238297"/>
            <a:chExt cx="7322890" cy="76200"/>
          </a:xfrm>
        </p:grpSpPr>
        <p:sp>
          <p:nvSpPr>
            <p:cNvPr id="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grpSp>
      <p:sp>
        <p:nvSpPr>
          <p:cNvPr id="12" name="Freeform 5"/>
          <p:cNvSpPr>
            <a:spLocks/>
          </p:cNvSpPr>
          <p:nvPr/>
        </p:nvSpPr>
        <p:spPr bwMode="auto">
          <a:xfrm rot="1855731">
            <a:off x="2281163" y="2088112"/>
            <a:ext cx="936104" cy="8440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C3D9"/>
          </a:solidFill>
          <a:ln w="12700"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p>
        </p:txBody>
      </p:sp>
      <p:cxnSp>
        <p:nvCxnSpPr>
          <p:cNvPr id="13" name="直接连接符 12"/>
          <p:cNvCxnSpPr/>
          <p:nvPr/>
        </p:nvCxnSpPr>
        <p:spPr>
          <a:xfrm>
            <a:off x="2457704" y="3101085"/>
            <a:ext cx="3428191" cy="0"/>
          </a:xfrm>
          <a:prstGeom prst="line">
            <a:avLst/>
          </a:prstGeom>
          <a:ln>
            <a:solidFill>
              <a:srgbClr val="00C3D9"/>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TextBox 498"/>
          <p:cNvSpPr txBox="1"/>
          <p:nvPr/>
        </p:nvSpPr>
        <p:spPr>
          <a:xfrm>
            <a:off x="3598713" y="2567230"/>
            <a:ext cx="2339102" cy="523220"/>
          </a:xfrm>
          <a:prstGeom prst="rect">
            <a:avLst/>
          </a:prstGeom>
          <a:noFill/>
        </p:spPr>
        <p:txBody>
          <a:bodyPr wrap="none" rtlCol="0" anchor="ctr">
            <a:spAutoFit/>
          </a:bodyPr>
          <a:lstStyle/>
          <a:p>
            <a:pPr>
              <a:spcBef>
                <a:spcPct val="0"/>
              </a:spcBef>
              <a:buFont typeface="Arial" charset="0"/>
              <a:buNone/>
            </a:pPr>
            <a:r>
              <a:rPr lang="zh-CN" altLang="en-US" sz="2800" b="1" dirty="0">
                <a:solidFill>
                  <a:srgbClr val="00C3D9"/>
                </a:solidFill>
                <a:latin typeface="微软雅黑" panose="020B0503020204020204" pitchFamily="34" charset="-122"/>
                <a:ea typeface="微软雅黑" panose="020B0503020204020204" pitchFamily="34" charset="-122"/>
                <a:cs typeface="Arial" panose="020B0604020202020204" pitchFamily="34" charset="0"/>
              </a:rPr>
              <a:t>学习社区模块</a:t>
            </a:r>
          </a:p>
        </p:txBody>
      </p:sp>
      <p:sp>
        <p:nvSpPr>
          <p:cNvPr id="15" name="TextBox 503"/>
          <p:cNvSpPr txBox="1"/>
          <p:nvPr/>
        </p:nvSpPr>
        <p:spPr>
          <a:xfrm>
            <a:off x="2424953" y="3126314"/>
            <a:ext cx="3515225" cy="453457"/>
          </a:xfrm>
          <a:prstGeom prst="rect">
            <a:avLst/>
          </a:prstGeom>
          <a:noFill/>
        </p:spPr>
        <p:txBody>
          <a:bodyPr wrap="square" rtlCol="0">
            <a:spAutoFit/>
          </a:bodyPr>
          <a:lstStyle/>
          <a:p>
            <a:pPr>
              <a:lnSpc>
                <a:spcPct val="130000"/>
              </a:lnSpc>
            </a:pPr>
            <a:r>
              <a:rPr lang="zh-CN" altLang="en-US" sz="2000" dirty="0">
                <a:latin typeface="微软雅黑" pitchFamily="34" charset="-122"/>
                <a:ea typeface="微软雅黑" pitchFamily="34" charset="-122"/>
              </a:rPr>
              <a:t>①学习经验文章分享交流</a:t>
            </a:r>
          </a:p>
        </p:txBody>
      </p:sp>
      <p:sp>
        <p:nvSpPr>
          <p:cNvPr id="16" name="Freeform 5"/>
          <p:cNvSpPr>
            <a:spLocks/>
          </p:cNvSpPr>
          <p:nvPr/>
        </p:nvSpPr>
        <p:spPr bwMode="auto">
          <a:xfrm rot="1855731">
            <a:off x="2281163" y="4176344"/>
            <a:ext cx="936104" cy="8440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94E60"/>
          </a:solidFill>
          <a:ln w="12700"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p>
        </p:txBody>
      </p:sp>
      <p:cxnSp>
        <p:nvCxnSpPr>
          <p:cNvPr id="17" name="直接连接符 16"/>
          <p:cNvCxnSpPr/>
          <p:nvPr/>
        </p:nvCxnSpPr>
        <p:spPr>
          <a:xfrm>
            <a:off x="2457704" y="5189317"/>
            <a:ext cx="3428191" cy="0"/>
          </a:xfrm>
          <a:prstGeom prst="line">
            <a:avLst/>
          </a:prstGeom>
          <a:ln>
            <a:solidFill>
              <a:srgbClr val="E94E60"/>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8" name="TextBox 498"/>
          <p:cNvSpPr txBox="1"/>
          <p:nvPr/>
        </p:nvSpPr>
        <p:spPr>
          <a:xfrm>
            <a:off x="3470422" y="4621074"/>
            <a:ext cx="2698175" cy="523220"/>
          </a:xfrm>
          <a:prstGeom prst="rect">
            <a:avLst/>
          </a:prstGeom>
          <a:noFill/>
        </p:spPr>
        <p:txBody>
          <a:bodyPr wrap="none" rtlCol="0" anchor="ctr">
            <a:spAutoFit/>
          </a:bodyPr>
          <a:lstStyle/>
          <a:p>
            <a:pPr>
              <a:spcBef>
                <a:spcPct val="0"/>
              </a:spcBef>
              <a:buFont typeface="Arial" charset="0"/>
              <a:buNone/>
            </a:pPr>
            <a:r>
              <a:rPr lang="zh-CN" altLang="en-US" sz="2800" b="1" dirty="0">
                <a:solidFill>
                  <a:srgbClr val="E94E60"/>
                </a:solidFill>
                <a:latin typeface="微软雅黑" panose="020B0503020204020204" pitchFamily="34" charset="-122"/>
                <a:ea typeface="微软雅黑" panose="020B0503020204020204" pitchFamily="34" charset="-122"/>
                <a:cs typeface="Arial" panose="020B0604020202020204" pitchFamily="34" charset="0"/>
              </a:rPr>
              <a:t>个性化推荐模块</a:t>
            </a:r>
          </a:p>
        </p:txBody>
      </p:sp>
      <p:sp>
        <p:nvSpPr>
          <p:cNvPr id="19" name="TextBox 503"/>
          <p:cNvSpPr txBox="1"/>
          <p:nvPr/>
        </p:nvSpPr>
        <p:spPr>
          <a:xfrm>
            <a:off x="2424952" y="5279365"/>
            <a:ext cx="3639519" cy="777457"/>
          </a:xfrm>
          <a:prstGeom prst="rect">
            <a:avLst/>
          </a:prstGeom>
          <a:noFill/>
        </p:spPr>
        <p:txBody>
          <a:bodyPr wrap="square" rtlCol="0">
            <a:spAutoFit/>
          </a:bodyPr>
          <a:lstStyle/>
          <a:p>
            <a:pPr>
              <a:lnSpc>
                <a:spcPct val="130000"/>
              </a:lnSpc>
            </a:pPr>
            <a:r>
              <a:rPr lang="zh-CN" altLang="en-US" dirty="0">
                <a:latin typeface="微软雅黑" pitchFamily="34" charset="-122"/>
                <a:ea typeface="微软雅黑" pitchFamily="34" charset="-122"/>
              </a:rPr>
              <a:t>①家教推荐 </a:t>
            </a:r>
            <a:endParaRPr lang="en-US" altLang="zh-CN" dirty="0">
              <a:latin typeface="微软雅黑" pitchFamily="34" charset="-122"/>
              <a:ea typeface="微软雅黑" pitchFamily="34" charset="-122"/>
            </a:endParaRPr>
          </a:p>
          <a:p>
            <a:pPr>
              <a:lnSpc>
                <a:spcPct val="130000"/>
              </a:lnSpc>
            </a:pPr>
            <a:r>
              <a:rPr lang="zh-CN" altLang="en-US" dirty="0">
                <a:latin typeface="微软雅黑" pitchFamily="34" charset="-122"/>
                <a:ea typeface="微软雅黑" pitchFamily="34" charset="-122"/>
              </a:rPr>
              <a:t>②家教“一键对比”</a:t>
            </a:r>
          </a:p>
        </p:txBody>
      </p:sp>
      <p:sp>
        <p:nvSpPr>
          <p:cNvPr id="20" name="Freeform 5"/>
          <p:cNvSpPr>
            <a:spLocks/>
          </p:cNvSpPr>
          <p:nvPr/>
        </p:nvSpPr>
        <p:spPr bwMode="auto">
          <a:xfrm rot="1855731">
            <a:off x="6601643" y="2088112"/>
            <a:ext cx="936104" cy="8440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DE6E00"/>
          </a:solidFill>
          <a:ln w="12700"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p>
        </p:txBody>
      </p:sp>
      <p:cxnSp>
        <p:nvCxnSpPr>
          <p:cNvPr id="21" name="直接连接符 20"/>
          <p:cNvCxnSpPr/>
          <p:nvPr/>
        </p:nvCxnSpPr>
        <p:spPr>
          <a:xfrm>
            <a:off x="6778184" y="3101085"/>
            <a:ext cx="3428191" cy="0"/>
          </a:xfrm>
          <a:prstGeom prst="line">
            <a:avLst/>
          </a:prstGeom>
          <a:ln>
            <a:solidFill>
              <a:srgbClr val="DE6E00"/>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2" name="TextBox 498"/>
          <p:cNvSpPr txBox="1"/>
          <p:nvPr/>
        </p:nvSpPr>
        <p:spPr>
          <a:xfrm>
            <a:off x="8657613" y="2597052"/>
            <a:ext cx="1635892" cy="523220"/>
          </a:xfrm>
          <a:prstGeom prst="rect">
            <a:avLst/>
          </a:prstGeom>
          <a:noFill/>
        </p:spPr>
        <p:txBody>
          <a:bodyPr wrap="square" rtlCol="0" anchor="ctr">
            <a:spAutoFit/>
          </a:bodyPr>
          <a:lstStyle/>
          <a:p>
            <a:pPr>
              <a:spcBef>
                <a:spcPct val="0"/>
              </a:spcBef>
              <a:buFont typeface="Arial" charset="0"/>
              <a:buNone/>
            </a:pPr>
            <a:r>
              <a:rPr lang="zh-CN" altLang="en-US" sz="2800" b="1" dirty="0">
                <a:solidFill>
                  <a:srgbClr val="DE6E00"/>
                </a:solidFill>
                <a:latin typeface="微软雅黑" panose="020B0503020204020204" pitchFamily="34" charset="-122"/>
                <a:ea typeface="微软雅黑" panose="020B0503020204020204" pitchFamily="34" charset="-122"/>
                <a:cs typeface="Arial" panose="020B0604020202020204" pitchFamily="34" charset="0"/>
              </a:rPr>
              <a:t>细节完善</a:t>
            </a:r>
          </a:p>
        </p:txBody>
      </p:sp>
      <p:sp>
        <p:nvSpPr>
          <p:cNvPr id="23" name="TextBox 503"/>
          <p:cNvSpPr txBox="1"/>
          <p:nvPr/>
        </p:nvSpPr>
        <p:spPr>
          <a:xfrm>
            <a:off x="6681413" y="3183917"/>
            <a:ext cx="3731991" cy="1137556"/>
          </a:xfrm>
          <a:prstGeom prst="rect">
            <a:avLst/>
          </a:prstGeom>
          <a:noFill/>
        </p:spPr>
        <p:txBody>
          <a:bodyPr wrap="square" rtlCol="0">
            <a:spAutoFit/>
          </a:bodyPr>
          <a:lstStyle/>
          <a:p>
            <a:pPr>
              <a:lnSpc>
                <a:spcPct val="130000"/>
              </a:lnSpc>
            </a:pPr>
            <a:r>
              <a:rPr lang="zh-CN" altLang="en-US" dirty="0">
                <a:latin typeface="微软雅黑" pitchFamily="34" charset="-122"/>
                <a:ea typeface="微软雅黑" pitchFamily="34" charset="-122"/>
              </a:rPr>
              <a:t>①用户浏览日志记录</a:t>
            </a:r>
            <a:endParaRPr lang="en-US" altLang="zh-CN" dirty="0">
              <a:latin typeface="微软雅黑" pitchFamily="34" charset="-122"/>
              <a:ea typeface="微软雅黑" pitchFamily="34" charset="-122"/>
            </a:endParaRPr>
          </a:p>
          <a:p>
            <a:pPr>
              <a:lnSpc>
                <a:spcPct val="130000"/>
              </a:lnSpc>
            </a:pPr>
            <a:r>
              <a:rPr lang="zh-CN" altLang="en-US" dirty="0">
                <a:latin typeface="微软雅黑" pitchFamily="34" charset="-122"/>
                <a:ea typeface="微软雅黑" pitchFamily="34" charset="-122"/>
              </a:rPr>
              <a:t>②家教评论关键词抽取</a:t>
            </a:r>
            <a:endParaRPr lang="en-US" altLang="zh-CN" dirty="0">
              <a:latin typeface="微软雅黑" pitchFamily="34" charset="-122"/>
              <a:ea typeface="微软雅黑" pitchFamily="34" charset="-122"/>
            </a:endParaRPr>
          </a:p>
          <a:p>
            <a:pPr>
              <a:lnSpc>
                <a:spcPct val="130000"/>
              </a:lnSpc>
            </a:pPr>
            <a:r>
              <a:rPr lang="zh-CN" altLang="en-US" dirty="0">
                <a:latin typeface="微软雅黑" pitchFamily="34" charset="-122"/>
                <a:ea typeface="微软雅黑" pitchFamily="34" charset="-122"/>
              </a:rPr>
              <a:t>③文章发布审核功能</a:t>
            </a:r>
          </a:p>
        </p:txBody>
      </p:sp>
      <p:sp>
        <p:nvSpPr>
          <p:cNvPr id="28" name="TextBox 27"/>
          <p:cNvSpPr txBox="1"/>
          <p:nvPr/>
        </p:nvSpPr>
        <p:spPr>
          <a:xfrm>
            <a:off x="2540248" y="2159292"/>
            <a:ext cx="377796" cy="707886"/>
          </a:xfrm>
          <a:prstGeom prst="rect">
            <a:avLst/>
          </a:prstGeom>
          <a:noFill/>
        </p:spPr>
        <p:txBody>
          <a:bodyPr wrap="square" rtlCol="0">
            <a:spAutoFit/>
          </a:bodyPr>
          <a:lstStyle/>
          <a:p>
            <a:r>
              <a:rPr lang="en-US" altLang="zh-CN" sz="4000" b="1" dirty="0">
                <a:solidFill>
                  <a:schemeClr val="bg1"/>
                </a:solidFill>
                <a:latin typeface="微软雅黑" pitchFamily="34" charset="-122"/>
                <a:ea typeface="微软雅黑" pitchFamily="34" charset="-122"/>
              </a:rPr>
              <a:t>1</a:t>
            </a:r>
            <a:endParaRPr lang="zh-CN" altLang="en-US" sz="4000" b="1" dirty="0">
              <a:solidFill>
                <a:schemeClr val="bg1"/>
              </a:solidFill>
              <a:latin typeface="微软雅黑" pitchFamily="34" charset="-122"/>
              <a:ea typeface="微软雅黑" pitchFamily="34" charset="-122"/>
            </a:endParaRPr>
          </a:p>
        </p:txBody>
      </p:sp>
      <p:sp>
        <p:nvSpPr>
          <p:cNvPr id="29" name="TextBox 28"/>
          <p:cNvSpPr txBox="1"/>
          <p:nvPr/>
        </p:nvSpPr>
        <p:spPr>
          <a:xfrm>
            <a:off x="2529026" y="4247524"/>
            <a:ext cx="377796" cy="707886"/>
          </a:xfrm>
          <a:prstGeom prst="rect">
            <a:avLst/>
          </a:prstGeom>
          <a:noFill/>
        </p:spPr>
        <p:txBody>
          <a:bodyPr wrap="square" rtlCol="0">
            <a:spAutoFit/>
          </a:bodyPr>
          <a:lstStyle/>
          <a:p>
            <a:r>
              <a:rPr lang="en-US" altLang="zh-CN" sz="4000" b="1" dirty="0">
                <a:solidFill>
                  <a:schemeClr val="bg1"/>
                </a:solidFill>
                <a:latin typeface="微软雅黑" pitchFamily="34" charset="-122"/>
                <a:ea typeface="微软雅黑" pitchFamily="34" charset="-122"/>
              </a:rPr>
              <a:t>2</a:t>
            </a:r>
            <a:endParaRPr lang="zh-CN" altLang="en-US" sz="4000" b="1" dirty="0">
              <a:solidFill>
                <a:schemeClr val="bg1"/>
              </a:solidFill>
              <a:latin typeface="微软雅黑" pitchFamily="34" charset="-122"/>
              <a:ea typeface="微软雅黑" pitchFamily="34" charset="-122"/>
            </a:endParaRPr>
          </a:p>
        </p:txBody>
      </p:sp>
      <p:sp>
        <p:nvSpPr>
          <p:cNvPr id="31" name="TextBox 30"/>
          <p:cNvSpPr txBox="1"/>
          <p:nvPr/>
        </p:nvSpPr>
        <p:spPr>
          <a:xfrm>
            <a:off x="6846637" y="2159630"/>
            <a:ext cx="377796" cy="707886"/>
          </a:xfrm>
          <a:prstGeom prst="rect">
            <a:avLst/>
          </a:prstGeom>
          <a:noFill/>
        </p:spPr>
        <p:txBody>
          <a:bodyPr wrap="square" rtlCol="0">
            <a:spAutoFit/>
          </a:bodyPr>
          <a:lstStyle/>
          <a:p>
            <a:r>
              <a:rPr lang="en-US" altLang="zh-CN" sz="4000" b="1" dirty="0">
                <a:solidFill>
                  <a:schemeClr val="bg1"/>
                </a:solidFill>
                <a:latin typeface="微软雅黑" pitchFamily="34" charset="-122"/>
                <a:ea typeface="微软雅黑" pitchFamily="34" charset="-122"/>
              </a:rPr>
              <a:t>3</a:t>
            </a:r>
            <a:endParaRPr lang="zh-CN" altLang="en-US" sz="4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07776076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par>
                                <p:cTn id="8" presetID="10" presetClass="entr" presetSubtype="0" fill="hold"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childTnLst>
                                </p:cTn>
                              </p:par>
                              <p:par>
                                <p:cTn id="11" presetID="42" presetClass="entr" presetSubtype="0" fill="hold" grpId="0" nodeType="withEffect">
                                  <p:stCondLst>
                                    <p:cond delay="25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250"/>
                            </p:stCondLst>
                            <p:childTnLst>
                              <p:par>
                                <p:cTn id="17" presetID="42" presetClass="entr" presetSubtype="0"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1000"/>
                                        <p:tgtEl>
                                          <p:spTgt spid="28"/>
                                        </p:tgtEl>
                                      </p:cBhvr>
                                    </p:animEffect>
                                    <p:anim calcmode="lin" valueType="num">
                                      <p:cBhvr>
                                        <p:cTn id="20" dur="1000" fill="hold"/>
                                        <p:tgtEl>
                                          <p:spTgt spid="28"/>
                                        </p:tgtEl>
                                        <p:attrNameLst>
                                          <p:attrName>ppt_x</p:attrName>
                                        </p:attrNameLst>
                                      </p:cBhvr>
                                      <p:tavLst>
                                        <p:tav tm="0">
                                          <p:val>
                                            <p:strVal val="#ppt_x"/>
                                          </p:val>
                                        </p:tav>
                                        <p:tav tm="100000">
                                          <p:val>
                                            <p:strVal val="#ppt_x"/>
                                          </p:val>
                                        </p:tav>
                                      </p:tavLst>
                                    </p:anim>
                                    <p:anim calcmode="lin" valueType="num">
                                      <p:cBhvr>
                                        <p:cTn id="21" dur="1000" fill="hold"/>
                                        <p:tgtEl>
                                          <p:spTgt spid="28"/>
                                        </p:tgtEl>
                                        <p:attrNameLst>
                                          <p:attrName>ppt_y</p:attrName>
                                        </p:attrNameLst>
                                      </p:cBhvr>
                                      <p:tavLst>
                                        <p:tav tm="0">
                                          <p:val>
                                            <p:strVal val="#ppt_y+.1"/>
                                          </p:val>
                                        </p:tav>
                                        <p:tav tm="100000">
                                          <p:val>
                                            <p:strVal val="#ppt_y"/>
                                          </p:val>
                                        </p:tav>
                                      </p:tavLst>
                                    </p:anim>
                                  </p:childTnLst>
                                </p:cTn>
                              </p:par>
                            </p:childTnLst>
                          </p:cTn>
                        </p:par>
                        <p:par>
                          <p:cTn id="22" fill="hold">
                            <p:stCondLst>
                              <p:cond delay="2250"/>
                            </p:stCondLst>
                            <p:childTnLst>
                              <p:par>
                                <p:cTn id="23" presetID="22" presetClass="entr" presetSubtype="8"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par>
                          <p:cTn id="26" fill="hold">
                            <p:stCondLst>
                              <p:cond delay="2750"/>
                            </p:stCondLst>
                            <p:childTnLst>
                              <p:par>
                                <p:cTn id="27" presetID="12" presetClass="entr" presetSubtype="4" fill="hold" grpId="0" nodeType="afterEffect">
                                  <p:stCondLst>
                                    <p:cond delay="0"/>
                                  </p:stCondLst>
                                  <p:iterate type="lt">
                                    <p:tmPct val="50000"/>
                                  </p:iterate>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300"/>
                                        <p:tgtEl>
                                          <p:spTgt spid="14"/>
                                        </p:tgtEl>
                                        <p:attrNameLst>
                                          <p:attrName>ppt_y</p:attrName>
                                        </p:attrNameLst>
                                      </p:cBhvr>
                                      <p:tavLst>
                                        <p:tav tm="0">
                                          <p:val>
                                            <p:strVal val="#ppt_y+#ppt_h*1.125000"/>
                                          </p:val>
                                        </p:tav>
                                        <p:tav tm="100000">
                                          <p:val>
                                            <p:strVal val="#ppt_y"/>
                                          </p:val>
                                        </p:tav>
                                      </p:tavLst>
                                    </p:anim>
                                    <p:animEffect transition="in" filter="wipe(up)">
                                      <p:cBhvr>
                                        <p:cTn id="30" dur="300"/>
                                        <p:tgtEl>
                                          <p:spTgt spid="14"/>
                                        </p:tgtEl>
                                      </p:cBhvr>
                                    </p:animEffect>
                                  </p:childTnLst>
                                </p:cTn>
                              </p:par>
                              <p:par>
                                <p:cTn id="31" presetID="10" presetClass="entr" presetSubtype="0" fill="hold" grpId="0" nodeType="withEffect">
                                  <p:stCondLst>
                                    <p:cond delay="1000"/>
                                  </p:stCondLst>
                                  <p:iterate type="lt">
                                    <p:tmPct val="10000"/>
                                  </p:iterate>
                                  <p:childTnLst>
                                    <p:set>
                                      <p:cBhvr>
                                        <p:cTn id="32" dur="1" fill="hold">
                                          <p:stCondLst>
                                            <p:cond delay="0"/>
                                          </p:stCondLst>
                                        </p:cTn>
                                        <p:tgtEl>
                                          <p:spTgt spid="15"/>
                                        </p:tgtEl>
                                        <p:attrNameLst>
                                          <p:attrName>style.visibility</p:attrName>
                                        </p:attrNameLst>
                                      </p:cBhvr>
                                      <p:to>
                                        <p:strVal val="visible"/>
                                      </p:to>
                                    </p:set>
                                    <p:animEffect transition="in" filter="fade">
                                      <p:cBhvr>
                                        <p:cTn id="33" dur="100"/>
                                        <p:tgtEl>
                                          <p:spTgt spid="15"/>
                                        </p:tgtEl>
                                      </p:cBhvr>
                                    </p:animEffect>
                                  </p:childTnLst>
                                </p:cTn>
                              </p:par>
                              <p:par>
                                <p:cTn id="34" presetID="42" presetClass="entr" presetSubtype="0" fill="hold" grpId="0" nodeType="withEffect">
                                  <p:stCondLst>
                                    <p:cond delay="100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1000"/>
                                        <p:tgtEl>
                                          <p:spTgt spid="16"/>
                                        </p:tgtEl>
                                      </p:cBhvr>
                                    </p:animEffect>
                                    <p:anim calcmode="lin" valueType="num">
                                      <p:cBhvr>
                                        <p:cTn id="37" dur="1000" fill="hold"/>
                                        <p:tgtEl>
                                          <p:spTgt spid="16"/>
                                        </p:tgtEl>
                                        <p:attrNameLst>
                                          <p:attrName>ppt_x</p:attrName>
                                        </p:attrNameLst>
                                      </p:cBhvr>
                                      <p:tavLst>
                                        <p:tav tm="0">
                                          <p:val>
                                            <p:strVal val="#ppt_x"/>
                                          </p:val>
                                        </p:tav>
                                        <p:tav tm="100000">
                                          <p:val>
                                            <p:strVal val="#ppt_x"/>
                                          </p:val>
                                        </p:tav>
                                      </p:tavLst>
                                    </p:anim>
                                    <p:anim calcmode="lin" valueType="num">
                                      <p:cBhvr>
                                        <p:cTn id="38" dur="1000" fill="hold"/>
                                        <p:tgtEl>
                                          <p:spTgt spid="16"/>
                                        </p:tgtEl>
                                        <p:attrNameLst>
                                          <p:attrName>ppt_y</p:attrName>
                                        </p:attrNameLst>
                                      </p:cBhvr>
                                      <p:tavLst>
                                        <p:tav tm="0">
                                          <p:val>
                                            <p:strVal val="#ppt_y+.1"/>
                                          </p:val>
                                        </p:tav>
                                        <p:tav tm="100000">
                                          <p:val>
                                            <p:strVal val="#ppt_y"/>
                                          </p:val>
                                        </p:tav>
                                      </p:tavLst>
                                    </p:anim>
                                  </p:childTnLst>
                                </p:cTn>
                              </p:par>
                            </p:childTnLst>
                          </p:cTn>
                        </p:par>
                        <p:par>
                          <p:cTn id="39" fill="hold">
                            <p:stCondLst>
                              <p:cond delay="4750"/>
                            </p:stCondLst>
                            <p:childTnLst>
                              <p:par>
                                <p:cTn id="40" presetID="42" presetClass="entr" presetSubtype="0" fill="hold" grpId="0" nodeType="after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1000"/>
                                        <p:tgtEl>
                                          <p:spTgt spid="29"/>
                                        </p:tgtEl>
                                      </p:cBhvr>
                                    </p:animEffect>
                                    <p:anim calcmode="lin" valueType="num">
                                      <p:cBhvr>
                                        <p:cTn id="43" dur="1000" fill="hold"/>
                                        <p:tgtEl>
                                          <p:spTgt spid="29"/>
                                        </p:tgtEl>
                                        <p:attrNameLst>
                                          <p:attrName>ppt_x</p:attrName>
                                        </p:attrNameLst>
                                      </p:cBhvr>
                                      <p:tavLst>
                                        <p:tav tm="0">
                                          <p:val>
                                            <p:strVal val="#ppt_x"/>
                                          </p:val>
                                        </p:tav>
                                        <p:tav tm="100000">
                                          <p:val>
                                            <p:strVal val="#ppt_x"/>
                                          </p:val>
                                        </p:tav>
                                      </p:tavLst>
                                    </p:anim>
                                    <p:anim calcmode="lin" valueType="num">
                                      <p:cBhvr>
                                        <p:cTn id="44" dur="1000" fill="hold"/>
                                        <p:tgtEl>
                                          <p:spTgt spid="29"/>
                                        </p:tgtEl>
                                        <p:attrNameLst>
                                          <p:attrName>ppt_y</p:attrName>
                                        </p:attrNameLst>
                                      </p:cBhvr>
                                      <p:tavLst>
                                        <p:tav tm="0">
                                          <p:val>
                                            <p:strVal val="#ppt_y+.1"/>
                                          </p:val>
                                        </p:tav>
                                        <p:tav tm="100000">
                                          <p:val>
                                            <p:strVal val="#ppt_y"/>
                                          </p:val>
                                        </p:tav>
                                      </p:tavLst>
                                    </p:anim>
                                  </p:childTnLst>
                                </p:cTn>
                              </p:par>
                            </p:childTnLst>
                          </p:cTn>
                        </p:par>
                        <p:par>
                          <p:cTn id="45" fill="hold">
                            <p:stCondLst>
                              <p:cond delay="5750"/>
                            </p:stCondLst>
                            <p:childTnLst>
                              <p:par>
                                <p:cTn id="46" presetID="22" presetClass="entr" presetSubtype="8" fill="hold"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left)">
                                      <p:cBhvr>
                                        <p:cTn id="48" dur="500"/>
                                        <p:tgtEl>
                                          <p:spTgt spid="17"/>
                                        </p:tgtEl>
                                      </p:cBhvr>
                                    </p:animEffect>
                                  </p:childTnLst>
                                </p:cTn>
                              </p:par>
                            </p:childTnLst>
                          </p:cTn>
                        </p:par>
                        <p:par>
                          <p:cTn id="49" fill="hold">
                            <p:stCondLst>
                              <p:cond delay="6250"/>
                            </p:stCondLst>
                            <p:childTnLst>
                              <p:par>
                                <p:cTn id="50" presetID="12" presetClass="entr" presetSubtype="4" fill="hold" grpId="0" nodeType="afterEffect">
                                  <p:stCondLst>
                                    <p:cond delay="0"/>
                                  </p:stCondLst>
                                  <p:iterate type="lt">
                                    <p:tmPct val="50000"/>
                                  </p:iterate>
                                  <p:childTnLst>
                                    <p:set>
                                      <p:cBhvr>
                                        <p:cTn id="51" dur="1" fill="hold">
                                          <p:stCondLst>
                                            <p:cond delay="0"/>
                                          </p:stCondLst>
                                        </p:cTn>
                                        <p:tgtEl>
                                          <p:spTgt spid="18"/>
                                        </p:tgtEl>
                                        <p:attrNameLst>
                                          <p:attrName>style.visibility</p:attrName>
                                        </p:attrNameLst>
                                      </p:cBhvr>
                                      <p:to>
                                        <p:strVal val="visible"/>
                                      </p:to>
                                    </p:set>
                                    <p:anim calcmode="lin" valueType="num">
                                      <p:cBhvr additive="base">
                                        <p:cTn id="52" dur="300"/>
                                        <p:tgtEl>
                                          <p:spTgt spid="18"/>
                                        </p:tgtEl>
                                        <p:attrNameLst>
                                          <p:attrName>ppt_y</p:attrName>
                                        </p:attrNameLst>
                                      </p:cBhvr>
                                      <p:tavLst>
                                        <p:tav tm="0">
                                          <p:val>
                                            <p:strVal val="#ppt_y+#ppt_h*1.125000"/>
                                          </p:val>
                                        </p:tav>
                                        <p:tav tm="100000">
                                          <p:val>
                                            <p:strVal val="#ppt_y"/>
                                          </p:val>
                                        </p:tav>
                                      </p:tavLst>
                                    </p:anim>
                                    <p:animEffect transition="in" filter="wipe(up)">
                                      <p:cBhvr>
                                        <p:cTn id="53" dur="300"/>
                                        <p:tgtEl>
                                          <p:spTgt spid="18"/>
                                        </p:tgtEl>
                                      </p:cBhvr>
                                    </p:animEffect>
                                  </p:childTnLst>
                                </p:cTn>
                              </p:par>
                              <p:par>
                                <p:cTn id="54" presetID="10" presetClass="entr" presetSubtype="0" fill="hold" grpId="0" nodeType="withEffect">
                                  <p:stCondLst>
                                    <p:cond delay="1000"/>
                                  </p:stCondLst>
                                  <p:iterate type="lt">
                                    <p:tmPct val="10000"/>
                                  </p:iterate>
                                  <p:childTnLst>
                                    <p:set>
                                      <p:cBhvr>
                                        <p:cTn id="55" dur="1" fill="hold">
                                          <p:stCondLst>
                                            <p:cond delay="0"/>
                                          </p:stCondLst>
                                        </p:cTn>
                                        <p:tgtEl>
                                          <p:spTgt spid="19"/>
                                        </p:tgtEl>
                                        <p:attrNameLst>
                                          <p:attrName>style.visibility</p:attrName>
                                        </p:attrNameLst>
                                      </p:cBhvr>
                                      <p:to>
                                        <p:strVal val="visible"/>
                                      </p:to>
                                    </p:set>
                                    <p:animEffect transition="in" filter="fade">
                                      <p:cBhvr>
                                        <p:cTn id="56" dur="100"/>
                                        <p:tgtEl>
                                          <p:spTgt spid="19"/>
                                        </p:tgtEl>
                                      </p:cBhvr>
                                    </p:animEffect>
                                  </p:childTnLst>
                                </p:cTn>
                              </p:par>
                              <p:par>
                                <p:cTn id="57" presetID="42" presetClass="entr" presetSubtype="0" fill="hold" grpId="0" nodeType="withEffect">
                                  <p:stCondLst>
                                    <p:cond delay="100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1000"/>
                                        <p:tgtEl>
                                          <p:spTgt spid="20"/>
                                        </p:tgtEl>
                                      </p:cBhvr>
                                    </p:animEffect>
                                    <p:anim calcmode="lin" valueType="num">
                                      <p:cBhvr>
                                        <p:cTn id="60" dur="1000" fill="hold"/>
                                        <p:tgtEl>
                                          <p:spTgt spid="20"/>
                                        </p:tgtEl>
                                        <p:attrNameLst>
                                          <p:attrName>ppt_x</p:attrName>
                                        </p:attrNameLst>
                                      </p:cBhvr>
                                      <p:tavLst>
                                        <p:tav tm="0">
                                          <p:val>
                                            <p:strVal val="#ppt_x"/>
                                          </p:val>
                                        </p:tav>
                                        <p:tav tm="100000">
                                          <p:val>
                                            <p:strVal val="#ppt_x"/>
                                          </p:val>
                                        </p:tav>
                                      </p:tavLst>
                                    </p:anim>
                                    <p:anim calcmode="lin" valueType="num">
                                      <p:cBhvr>
                                        <p:cTn id="61" dur="1000" fill="hold"/>
                                        <p:tgtEl>
                                          <p:spTgt spid="20"/>
                                        </p:tgtEl>
                                        <p:attrNameLst>
                                          <p:attrName>ppt_y</p:attrName>
                                        </p:attrNameLst>
                                      </p:cBhvr>
                                      <p:tavLst>
                                        <p:tav tm="0">
                                          <p:val>
                                            <p:strVal val="#ppt_y+.1"/>
                                          </p:val>
                                        </p:tav>
                                        <p:tav tm="100000">
                                          <p:val>
                                            <p:strVal val="#ppt_y"/>
                                          </p:val>
                                        </p:tav>
                                      </p:tavLst>
                                    </p:anim>
                                  </p:childTnLst>
                                </p:cTn>
                              </p:par>
                            </p:childTnLst>
                          </p:cTn>
                        </p:par>
                        <p:par>
                          <p:cTn id="62" fill="hold">
                            <p:stCondLst>
                              <p:cond delay="8250"/>
                            </p:stCondLst>
                            <p:childTnLst>
                              <p:par>
                                <p:cTn id="63" presetID="42" presetClass="entr" presetSubtype="0" fill="hold" grpId="0" nodeType="after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fade">
                                      <p:cBhvr>
                                        <p:cTn id="65" dur="1000"/>
                                        <p:tgtEl>
                                          <p:spTgt spid="31"/>
                                        </p:tgtEl>
                                      </p:cBhvr>
                                    </p:animEffect>
                                    <p:anim calcmode="lin" valueType="num">
                                      <p:cBhvr>
                                        <p:cTn id="66" dur="1000" fill="hold"/>
                                        <p:tgtEl>
                                          <p:spTgt spid="31"/>
                                        </p:tgtEl>
                                        <p:attrNameLst>
                                          <p:attrName>ppt_x</p:attrName>
                                        </p:attrNameLst>
                                      </p:cBhvr>
                                      <p:tavLst>
                                        <p:tav tm="0">
                                          <p:val>
                                            <p:strVal val="#ppt_x"/>
                                          </p:val>
                                        </p:tav>
                                        <p:tav tm="100000">
                                          <p:val>
                                            <p:strVal val="#ppt_x"/>
                                          </p:val>
                                        </p:tav>
                                      </p:tavLst>
                                    </p:anim>
                                    <p:anim calcmode="lin" valueType="num">
                                      <p:cBhvr>
                                        <p:cTn id="67" dur="1000" fill="hold"/>
                                        <p:tgtEl>
                                          <p:spTgt spid="31"/>
                                        </p:tgtEl>
                                        <p:attrNameLst>
                                          <p:attrName>ppt_y</p:attrName>
                                        </p:attrNameLst>
                                      </p:cBhvr>
                                      <p:tavLst>
                                        <p:tav tm="0">
                                          <p:val>
                                            <p:strVal val="#ppt_y+.1"/>
                                          </p:val>
                                        </p:tav>
                                        <p:tav tm="100000">
                                          <p:val>
                                            <p:strVal val="#ppt_y"/>
                                          </p:val>
                                        </p:tav>
                                      </p:tavLst>
                                    </p:anim>
                                  </p:childTnLst>
                                </p:cTn>
                              </p:par>
                            </p:childTnLst>
                          </p:cTn>
                        </p:par>
                        <p:par>
                          <p:cTn id="68" fill="hold">
                            <p:stCondLst>
                              <p:cond delay="9250"/>
                            </p:stCondLst>
                            <p:childTnLst>
                              <p:par>
                                <p:cTn id="69" presetID="22" presetClass="entr" presetSubtype="8" fill="hold" nodeType="after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wipe(left)">
                                      <p:cBhvr>
                                        <p:cTn id="71" dur="500"/>
                                        <p:tgtEl>
                                          <p:spTgt spid="21"/>
                                        </p:tgtEl>
                                      </p:cBhvr>
                                    </p:animEffect>
                                  </p:childTnLst>
                                </p:cTn>
                              </p:par>
                            </p:childTnLst>
                          </p:cTn>
                        </p:par>
                        <p:par>
                          <p:cTn id="72" fill="hold">
                            <p:stCondLst>
                              <p:cond delay="9750"/>
                            </p:stCondLst>
                            <p:childTnLst>
                              <p:par>
                                <p:cTn id="73" presetID="12" presetClass="entr" presetSubtype="4" fill="hold" grpId="0" nodeType="afterEffect">
                                  <p:stCondLst>
                                    <p:cond delay="0"/>
                                  </p:stCondLst>
                                  <p:iterate type="lt">
                                    <p:tmPct val="50000"/>
                                  </p:iterate>
                                  <p:childTnLst>
                                    <p:set>
                                      <p:cBhvr>
                                        <p:cTn id="74" dur="1" fill="hold">
                                          <p:stCondLst>
                                            <p:cond delay="0"/>
                                          </p:stCondLst>
                                        </p:cTn>
                                        <p:tgtEl>
                                          <p:spTgt spid="22"/>
                                        </p:tgtEl>
                                        <p:attrNameLst>
                                          <p:attrName>style.visibility</p:attrName>
                                        </p:attrNameLst>
                                      </p:cBhvr>
                                      <p:to>
                                        <p:strVal val="visible"/>
                                      </p:to>
                                    </p:set>
                                    <p:anim calcmode="lin" valueType="num">
                                      <p:cBhvr additive="base">
                                        <p:cTn id="75" dur="300"/>
                                        <p:tgtEl>
                                          <p:spTgt spid="22"/>
                                        </p:tgtEl>
                                        <p:attrNameLst>
                                          <p:attrName>ppt_y</p:attrName>
                                        </p:attrNameLst>
                                      </p:cBhvr>
                                      <p:tavLst>
                                        <p:tav tm="0">
                                          <p:val>
                                            <p:strVal val="#ppt_y+#ppt_h*1.125000"/>
                                          </p:val>
                                        </p:tav>
                                        <p:tav tm="100000">
                                          <p:val>
                                            <p:strVal val="#ppt_y"/>
                                          </p:val>
                                        </p:tav>
                                      </p:tavLst>
                                    </p:anim>
                                    <p:animEffect transition="in" filter="wipe(up)">
                                      <p:cBhvr>
                                        <p:cTn id="76" dur="300"/>
                                        <p:tgtEl>
                                          <p:spTgt spid="22"/>
                                        </p:tgtEl>
                                      </p:cBhvr>
                                    </p:animEffect>
                                  </p:childTnLst>
                                </p:cTn>
                              </p:par>
                              <p:par>
                                <p:cTn id="77" presetID="10" presetClass="entr" presetSubtype="0" fill="hold" grpId="0" nodeType="withEffect">
                                  <p:stCondLst>
                                    <p:cond delay="1000"/>
                                  </p:stCondLst>
                                  <p:iterate type="lt">
                                    <p:tmPct val="10000"/>
                                  </p:iterate>
                                  <p:childTnLst>
                                    <p:set>
                                      <p:cBhvr>
                                        <p:cTn id="78" dur="1" fill="hold">
                                          <p:stCondLst>
                                            <p:cond delay="0"/>
                                          </p:stCondLst>
                                        </p:cTn>
                                        <p:tgtEl>
                                          <p:spTgt spid="23"/>
                                        </p:tgtEl>
                                        <p:attrNameLst>
                                          <p:attrName>style.visibility</p:attrName>
                                        </p:attrNameLst>
                                      </p:cBhvr>
                                      <p:to>
                                        <p:strVal val="visible"/>
                                      </p:to>
                                    </p:set>
                                    <p:animEffect transition="in" filter="fade">
                                      <p:cBhvr>
                                        <p:cTn id="79" dur="1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P spid="15" grpId="0"/>
      <p:bldP spid="16" grpId="0" animBg="1"/>
      <p:bldP spid="18" grpId="0"/>
      <p:bldP spid="19" grpId="0"/>
      <p:bldP spid="20" grpId="0" animBg="1"/>
      <p:bldP spid="22" grpId="0"/>
      <p:bldP spid="23" grpId="0"/>
      <p:bldP spid="28" grpId="0"/>
      <p:bldP spid="29" grpId="0"/>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633801" y="478949"/>
            <a:ext cx="3357412" cy="710452"/>
            <a:chOff x="3893608" y="484463"/>
            <a:chExt cx="3357412" cy="710452"/>
          </a:xfrm>
        </p:grpSpPr>
        <p:sp>
          <p:nvSpPr>
            <p:cNvPr id="2" name="椭圆 1"/>
            <p:cNvSpPr/>
            <p:nvPr/>
          </p:nvSpPr>
          <p:spPr>
            <a:xfrm>
              <a:off x="3893608" y="484463"/>
              <a:ext cx="710452" cy="710452"/>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1" dirty="0">
                  <a:solidFill>
                    <a:srgbClr val="FFFFFF"/>
                  </a:solidFill>
                  <a:latin typeface="微软雅黑" pitchFamily="34" charset="-122"/>
                  <a:ea typeface="微软雅黑" pitchFamily="34" charset="-122"/>
                </a:rPr>
                <a:t>2</a:t>
              </a:r>
              <a:endParaRPr kumimoji="0" lang="zh-CN" altLang="en-US" sz="40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3" name="Copyright Notice"/>
            <p:cNvSpPr>
              <a:spLocks/>
            </p:cNvSpPr>
            <p:nvPr/>
          </p:nvSpPr>
          <p:spPr bwMode="auto">
            <a:xfrm>
              <a:off x="4622120" y="569505"/>
              <a:ext cx="2628900"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b="1" cap="small" dirty="0">
                  <a:solidFill>
                    <a:srgbClr val="00C3D9"/>
                  </a:solidFill>
                  <a:latin typeface="微软雅黑" panose="020B0503020204020204" pitchFamily="34" charset="-122"/>
                  <a:ea typeface="微软雅黑" panose="020B0503020204020204" pitchFamily="34" charset="-122"/>
                </a:rPr>
                <a:t>推荐家教</a:t>
              </a:r>
              <a:endParaRPr kumimoji="0" lang="en-US" sz="3200" b="1" i="0" u="none" strike="noStrike" kern="1200" cap="small" spc="0" normalizeH="0" baseline="0" noProof="0" dirty="0">
                <a:ln>
                  <a:noFill/>
                </a:ln>
                <a:solidFill>
                  <a:srgbClr val="00C3D9"/>
                </a:solidFill>
                <a:effectLst/>
                <a:uLnTx/>
                <a:uFillTx/>
                <a:latin typeface="微软雅黑" panose="020B0503020204020204" pitchFamily="34" charset="-122"/>
                <a:ea typeface="微软雅黑" panose="020B0503020204020204" pitchFamily="34" charset="-122"/>
                <a:cs typeface="+mn-cs"/>
              </a:endParaRPr>
            </a:p>
          </p:txBody>
        </p:sp>
      </p:grpSp>
      <p:grpSp>
        <p:nvGrpSpPr>
          <p:cNvPr id="11" name="组合 10"/>
          <p:cNvGrpSpPr/>
          <p:nvPr/>
        </p:nvGrpSpPr>
        <p:grpSpPr>
          <a:xfrm>
            <a:off x="2424953" y="1265191"/>
            <a:ext cx="7322890" cy="76200"/>
            <a:chOff x="2424953" y="1238297"/>
            <a:chExt cx="7322890" cy="76200"/>
          </a:xfrm>
        </p:grpSpPr>
        <p:sp>
          <p:nvSpPr>
            <p:cNvPr id="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grpSp>
      <p:sp>
        <p:nvSpPr>
          <p:cNvPr id="12" name="Freeform 5"/>
          <p:cNvSpPr>
            <a:spLocks/>
          </p:cNvSpPr>
          <p:nvPr/>
        </p:nvSpPr>
        <p:spPr bwMode="auto">
          <a:xfrm rot="1855731">
            <a:off x="2236348" y="1499573"/>
            <a:ext cx="936104" cy="8440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C3D9"/>
          </a:solidFill>
          <a:ln w="12700" cap="flat">
            <a:no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cxnSp>
        <p:nvCxnSpPr>
          <p:cNvPr id="13" name="直接连接符 12"/>
          <p:cNvCxnSpPr/>
          <p:nvPr/>
        </p:nvCxnSpPr>
        <p:spPr>
          <a:xfrm>
            <a:off x="2412889" y="2512546"/>
            <a:ext cx="3428191" cy="0"/>
          </a:xfrm>
          <a:prstGeom prst="line">
            <a:avLst/>
          </a:prstGeom>
          <a:ln>
            <a:solidFill>
              <a:srgbClr val="00C3D9"/>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TextBox 498"/>
          <p:cNvSpPr txBox="1"/>
          <p:nvPr/>
        </p:nvSpPr>
        <p:spPr>
          <a:xfrm>
            <a:off x="3156473" y="1685541"/>
            <a:ext cx="7109639" cy="707886"/>
          </a:xfrm>
          <a:prstGeom prst="rect">
            <a:avLst/>
          </a:prstGeom>
          <a:noFill/>
        </p:spPr>
        <p:txBody>
          <a:bodyPr wrap="none" rtlCol="0" anchor="ctr">
            <a:spAutoFit/>
          </a:bodyPr>
          <a:lstStyle/>
          <a:p>
            <a:pPr lvl="0">
              <a:spcBef>
                <a:spcPct val="0"/>
              </a:spcBef>
              <a:defRPr/>
            </a:pPr>
            <a:r>
              <a:rPr lang="zh-CN" altLang="en-US" sz="2000" b="1"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根据用户浏览</a:t>
            </a:r>
            <a:r>
              <a:rPr lang="zh-CN" altLang="en-US" sz="2000" b="1"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文章详情页</a:t>
            </a:r>
            <a:r>
              <a:rPr lang="zh-CN" altLang="en-US" sz="2000" b="1"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、用户浏览</a:t>
            </a:r>
            <a:r>
              <a:rPr lang="zh-CN" altLang="en-US" sz="2000" b="1"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家教详情页</a:t>
            </a:r>
            <a:r>
              <a:rPr lang="zh-CN" altLang="en-US" sz="2000" b="1"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的日志记录，</a:t>
            </a:r>
            <a:endParaRPr lang="en-US" altLang="zh-CN" sz="2000" b="1"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a:p>
            <a:pPr lvl="0">
              <a:spcBef>
                <a:spcPct val="0"/>
              </a:spcBef>
              <a:defRPr/>
            </a:pPr>
            <a:r>
              <a:rPr lang="zh-CN" altLang="en-US" sz="2000" b="1"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用</a:t>
            </a:r>
            <a:r>
              <a:rPr lang="zh-CN" altLang="en-US" sz="2000" b="1"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余弦相似度</a:t>
            </a:r>
            <a:r>
              <a:rPr lang="zh-CN" altLang="en-US" sz="2000" b="1"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计算分别得到该用户的相似用户</a:t>
            </a:r>
          </a:p>
        </p:txBody>
      </p:sp>
      <p:sp>
        <p:nvSpPr>
          <p:cNvPr id="16" name="Freeform 5"/>
          <p:cNvSpPr>
            <a:spLocks/>
          </p:cNvSpPr>
          <p:nvPr/>
        </p:nvSpPr>
        <p:spPr bwMode="auto">
          <a:xfrm rot="1855731">
            <a:off x="2313298" y="2765910"/>
            <a:ext cx="936104" cy="8440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94E60"/>
          </a:solidFill>
          <a:ln w="12700" cap="flat">
            <a:no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cxnSp>
        <p:nvCxnSpPr>
          <p:cNvPr id="17" name="直接连接符 16"/>
          <p:cNvCxnSpPr/>
          <p:nvPr/>
        </p:nvCxnSpPr>
        <p:spPr>
          <a:xfrm>
            <a:off x="2489839" y="3778883"/>
            <a:ext cx="3428191" cy="0"/>
          </a:xfrm>
          <a:prstGeom prst="line">
            <a:avLst/>
          </a:prstGeom>
          <a:ln>
            <a:solidFill>
              <a:srgbClr val="E94E60"/>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8" name="TextBox 498"/>
          <p:cNvSpPr txBox="1"/>
          <p:nvPr/>
        </p:nvSpPr>
        <p:spPr>
          <a:xfrm>
            <a:off x="3214920" y="2848963"/>
            <a:ext cx="8661345" cy="707886"/>
          </a:xfrm>
          <a:prstGeom prst="rect">
            <a:avLst/>
          </a:prstGeom>
          <a:noFill/>
        </p:spPr>
        <p:txBody>
          <a:bodyPr wrap="none" rtlCol="0" anchor="ctr">
            <a:spAutoFit/>
          </a:bodyPr>
          <a:lstStyle/>
          <a:p>
            <a:pPr lvl="0">
              <a:spcBef>
                <a:spcPct val="0"/>
              </a:spcBef>
            </a:pPr>
            <a:r>
              <a:rPr lang="zh-CN" altLang="en-US" sz="2000" b="1" dirty="0">
                <a:solidFill>
                  <a:srgbClr val="E94E60"/>
                </a:solidFill>
                <a:latin typeface="微软雅黑" panose="020B0503020204020204" pitchFamily="34" charset="-122"/>
                <a:ea typeface="微软雅黑" panose="020B0503020204020204" pitchFamily="34" charset="-122"/>
                <a:cs typeface="Arial" panose="020B0604020202020204" pitchFamily="34" charset="0"/>
              </a:rPr>
              <a:t>总相似度 </a:t>
            </a:r>
            <a:r>
              <a:rPr lang="en-US" altLang="zh-CN" sz="2000" b="1" dirty="0">
                <a:solidFill>
                  <a:srgbClr val="E94E6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000" b="1" dirty="0">
                <a:solidFill>
                  <a:srgbClr val="E94E60"/>
                </a:solidFill>
                <a:latin typeface="微软雅黑" panose="020B0503020204020204" pitchFamily="34" charset="-122"/>
                <a:ea typeface="微软雅黑" panose="020B0503020204020204" pitchFamily="34" charset="-122"/>
                <a:cs typeface="Arial" panose="020B0604020202020204" pitchFamily="34" charset="0"/>
              </a:rPr>
              <a:t>文章的相似用户的相似度*</a:t>
            </a:r>
            <a:r>
              <a:rPr lang="en-US" altLang="zh-CN" sz="2000" b="1" dirty="0">
                <a:solidFill>
                  <a:srgbClr val="E94E60"/>
                </a:solidFill>
                <a:latin typeface="微软雅黑" panose="020B0503020204020204" pitchFamily="34" charset="-122"/>
                <a:ea typeface="微软雅黑" panose="020B0503020204020204" pitchFamily="34" charset="-122"/>
                <a:cs typeface="Arial" panose="020B0604020202020204" pitchFamily="34" charset="0"/>
              </a:rPr>
              <a:t>0.3 + </a:t>
            </a:r>
            <a:r>
              <a:rPr lang="zh-CN" altLang="en-US" sz="2000" b="1" dirty="0">
                <a:solidFill>
                  <a:srgbClr val="E94E60"/>
                </a:solidFill>
                <a:latin typeface="微软雅黑" panose="020B0503020204020204" pitchFamily="34" charset="-122"/>
                <a:ea typeface="微软雅黑" panose="020B0503020204020204" pitchFamily="34" charset="-122"/>
                <a:cs typeface="Arial" panose="020B0604020202020204" pitchFamily="34" charset="0"/>
              </a:rPr>
              <a:t>家教的相似用户的相似度*</a:t>
            </a:r>
            <a:r>
              <a:rPr lang="en-US" altLang="zh-CN" sz="2000" b="1" dirty="0">
                <a:solidFill>
                  <a:srgbClr val="E94E60"/>
                </a:solidFill>
                <a:latin typeface="微软雅黑" panose="020B0503020204020204" pitchFamily="34" charset="-122"/>
                <a:ea typeface="微软雅黑" panose="020B0503020204020204" pitchFamily="34" charset="-122"/>
                <a:cs typeface="Arial" panose="020B0604020202020204" pitchFamily="34" charset="0"/>
              </a:rPr>
              <a:t>0.7 </a:t>
            </a:r>
          </a:p>
          <a:p>
            <a:pPr lvl="0">
              <a:spcBef>
                <a:spcPct val="0"/>
              </a:spcBef>
            </a:pPr>
            <a:r>
              <a:rPr lang="zh-CN" altLang="en-US" sz="2000" b="1" dirty="0">
                <a:solidFill>
                  <a:srgbClr val="E94E60"/>
                </a:solidFill>
                <a:latin typeface="微软雅黑" panose="020B0503020204020204" pitchFamily="34" charset="-122"/>
                <a:ea typeface="微软雅黑" panose="020B0503020204020204" pitchFamily="34" charset="-122"/>
                <a:cs typeface="Arial" panose="020B0604020202020204" pitchFamily="34" charset="0"/>
              </a:rPr>
              <a:t>根据总相似度得到总相似用户列表</a:t>
            </a:r>
            <a:endParaRPr kumimoji="0" lang="zh-CN" altLang="en-US" sz="2000" b="1" i="0" u="none" strike="noStrike" kern="1200" cap="none" spc="0" normalizeH="0" baseline="0" noProof="0" dirty="0">
              <a:ln>
                <a:noFill/>
              </a:ln>
              <a:solidFill>
                <a:srgbClr val="E94E6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0" name="Freeform 5"/>
          <p:cNvSpPr>
            <a:spLocks/>
          </p:cNvSpPr>
          <p:nvPr/>
        </p:nvSpPr>
        <p:spPr bwMode="auto">
          <a:xfrm rot="1855731">
            <a:off x="2283445" y="4062236"/>
            <a:ext cx="936104" cy="8440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DE6E00"/>
          </a:solidFill>
          <a:ln w="12700" cap="flat">
            <a:no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cxnSp>
        <p:nvCxnSpPr>
          <p:cNvPr id="21" name="直接连接符 20"/>
          <p:cNvCxnSpPr/>
          <p:nvPr/>
        </p:nvCxnSpPr>
        <p:spPr>
          <a:xfrm>
            <a:off x="2459986" y="5075209"/>
            <a:ext cx="3428191" cy="0"/>
          </a:xfrm>
          <a:prstGeom prst="line">
            <a:avLst/>
          </a:prstGeom>
          <a:ln>
            <a:solidFill>
              <a:srgbClr val="DE6E00"/>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2" name="TextBox 498"/>
          <p:cNvSpPr txBox="1"/>
          <p:nvPr/>
        </p:nvSpPr>
        <p:spPr>
          <a:xfrm>
            <a:off x="3217808" y="4288718"/>
            <a:ext cx="5400443" cy="461665"/>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ct val="0"/>
              </a:spcBef>
              <a:spcAft>
                <a:spcPts val="0"/>
              </a:spcAft>
              <a:buClrTx/>
              <a:buSzTx/>
              <a:buFont typeface="Arial" charset="0"/>
              <a:buNone/>
              <a:tabLst/>
              <a:defRPr/>
            </a:pPr>
            <a:r>
              <a:rPr lang="zh-CN" altLang="en-US" sz="2400" b="1" dirty="0">
                <a:solidFill>
                  <a:srgbClr val="DE6E00"/>
                </a:solidFill>
                <a:latin typeface="微软雅黑" panose="020B0503020204020204" pitchFamily="34" charset="-122"/>
                <a:ea typeface="微软雅黑" panose="020B0503020204020204" pitchFamily="34" charset="-122"/>
                <a:cs typeface="Arial" panose="020B0604020202020204" pitchFamily="34" charset="0"/>
              </a:rPr>
              <a:t>剔除相似用户中该用户已浏览过得记录</a:t>
            </a:r>
            <a:endParaRPr kumimoji="0" lang="zh-CN" altLang="en-US" sz="2400" b="1" i="0" u="none" strike="noStrike" kern="1200" cap="none" spc="0" normalizeH="0" baseline="0" noProof="0" dirty="0">
              <a:ln>
                <a:noFill/>
              </a:ln>
              <a:solidFill>
                <a:srgbClr val="DE6E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8" name="TextBox 27"/>
          <p:cNvSpPr txBox="1"/>
          <p:nvPr/>
        </p:nvSpPr>
        <p:spPr>
          <a:xfrm>
            <a:off x="2495433" y="1570753"/>
            <a:ext cx="37779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1</a:t>
            </a:r>
            <a:endParaRPr kumimoji="0" lang="zh-CN" altLang="en-US" sz="40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29" name="TextBox 28"/>
          <p:cNvSpPr txBox="1"/>
          <p:nvPr/>
        </p:nvSpPr>
        <p:spPr>
          <a:xfrm>
            <a:off x="2561161" y="2837090"/>
            <a:ext cx="37779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2</a:t>
            </a:r>
            <a:endParaRPr kumimoji="0" lang="zh-CN" altLang="en-US" sz="40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31" name="TextBox 30"/>
          <p:cNvSpPr txBox="1"/>
          <p:nvPr/>
        </p:nvSpPr>
        <p:spPr>
          <a:xfrm>
            <a:off x="2528439" y="4133754"/>
            <a:ext cx="37779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3</a:t>
            </a:r>
            <a:endParaRPr kumimoji="0" lang="zh-CN" altLang="en-US" sz="40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pic>
        <p:nvPicPr>
          <p:cNvPr id="26" name="图片 25">
            <a:extLst>
              <a:ext uri="{FF2B5EF4-FFF2-40B4-BE49-F238E27FC236}">
                <a16:creationId xmlns:a16="http://schemas.microsoft.com/office/drawing/2014/main" id="{235E18D8-0A6E-4FB6-B9BD-63FDE51901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4301" y="1460527"/>
            <a:ext cx="9803340" cy="3864635"/>
          </a:xfrm>
          <a:prstGeom prst="rect">
            <a:avLst/>
          </a:prstGeom>
        </p:spPr>
      </p:pic>
    </p:spTree>
    <p:extLst>
      <p:ext uri="{BB962C8B-B14F-4D97-AF65-F5344CB8AC3E}">
        <p14:creationId xmlns:p14="http://schemas.microsoft.com/office/powerpoint/2010/main" val="221412633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par>
                                <p:cTn id="8" presetID="10" presetClass="entr" presetSubtype="0" fill="hold"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childTnLst>
                                </p:cTn>
                              </p:par>
                              <p:par>
                                <p:cTn id="11" presetID="42" presetClass="entr" presetSubtype="0" fill="hold" grpId="0" nodeType="withEffect">
                                  <p:stCondLst>
                                    <p:cond delay="25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250"/>
                            </p:stCondLst>
                            <p:childTnLst>
                              <p:par>
                                <p:cTn id="17" presetID="42" presetClass="entr" presetSubtype="0"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1000"/>
                                        <p:tgtEl>
                                          <p:spTgt spid="28"/>
                                        </p:tgtEl>
                                      </p:cBhvr>
                                    </p:animEffect>
                                    <p:anim calcmode="lin" valueType="num">
                                      <p:cBhvr>
                                        <p:cTn id="20" dur="1000" fill="hold"/>
                                        <p:tgtEl>
                                          <p:spTgt spid="28"/>
                                        </p:tgtEl>
                                        <p:attrNameLst>
                                          <p:attrName>ppt_x</p:attrName>
                                        </p:attrNameLst>
                                      </p:cBhvr>
                                      <p:tavLst>
                                        <p:tav tm="0">
                                          <p:val>
                                            <p:strVal val="#ppt_x"/>
                                          </p:val>
                                        </p:tav>
                                        <p:tav tm="100000">
                                          <p:val>
                                            <p:strVal val="#ppt_x"/>
                                          </p:val>
                                        </p:tav>
                                      </p:tavLst>
                                    </p:anim>
                                    <p:anim calcmode="lin" valueType="num">
                                      <p:cBhvr>
                                        <p:cTn id="21" dur="1000" fill="hold"/>
                                        <p:tgtEl>
                                          <p:spTgt spid="28"/>
                                        </p:tgtEl>
                                        <p:attrNameLst>
                                          <p:attrName>ppt_y</p:attrName>
                                        </p:attrNameLst>
                                      </p:cBhvr>
                                      <p:tavLst>
                                        <p:tav tm="0">
                                          <p:val>
                                            <p:strVal val="#ppt_y+.1"/>
                                          </p:val>
                                        </p:tav>
                                        <p:tav tm="100000">
                                          <p:val>
                                            <p:strVal val="#ppt_y"/>
                                          </p:val>
                                        </p:tav>
                                      </p:tavLst>
                                    </p:anim>
                                  </p:childTnLst>
                                </p:cTn>
                              </p:par>
                            </p:childTnLst>
                          </p:cTn>
                        </p:par>
                        <p:par>
                          <p:cTn id="22" fill="hold">
                            <p:stCondLst>
                              <p:cond delay="2250"/>
                            </p:stCondLst>
                            <p:childTnLst>
                              <p:par>
                                <p:cTn id="23" presetID="22" presetClass="entr" presetSubtype="8"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par>
                                <p:cTn id="32" presetID="42" presetClass="entr" presetSubtype="0" fill="hold" grpId="0" nodeType="withEffect">
                                  <p:stCondLst>
                                    <p:cond delay="100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childTnLst>
                          </p:cTn>
                        </p:par>
                        <p:par>
                          <p:cTn id="37" fill="hold">
                            <p:stCondLst>
                              <p:cond delay="2000"/>
                            </p:stCondLst>
                            <p:childTnLst>
                              <p:par>
                                <p:cTn id="38" presetID="42" presetClass="entr" presetSubtype="0" fill="hold" grpId="0" nodeType="after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1000"/>
                                        <p:tgtEl>
                                          <p:spTgt spid="29"/>
                                        </p:tgtEl>
                                      </p:cBhvr>
                                    </p:animEffect>
                                    <p:anim calcmode="lin" valueType="num">
                                      <p:cBhvr>
                                        <p:cTn id="41" dur="1000" fill="hold"/>
                                        <p:tgtEl>
                                          <p:spTgt spid="29"/>
                                        </p:tgtEl>
                                        <p:attrNameLst>
                                          <p:attrName>ppt_x</p:attrName>
                                        </p:attrNameLst>
                                      </p:cBhvr>
                                      <p:tavLst>
                                        <p:tav tm="0">
                                          <p:val>
                                            <p:strVal val="#ppt_x"/>
                                          </p:val>
                                        </p:tav>
                                        <p:tav tm="100000">
                                          <p:val>
                                            <p:strVal val="#ppt_x"/>
                                          </p:val>
                                        </p:tav>
                                      </p:tavLst>
                                    </p:anim>
                                    <p:anim calcmode="lin" valueType="num">
                                      <p:cBhvr>
                                        <p:cTn id="42" dur="1000" fill="hold"/>
                                        <p:tgtEl>
                                          <p:spTgt spid="29"/>
                                        </p:tgtEl>
                                        <p:attrNameLst>
                                          <p:attrName>ppt_y</p:attrName>
                                        </p:attrNameLst>
                                      </p:cBhvr>
                                      <p:tavLst>
                                        <p:tav tm="0">
                                          <p:val>
                                            <p:strVal val="#ppt_y+.1"/>
                                          </p:val>
                                        </p:tav>
                                        <p:tav tm="100000">
                                          <p:val>
                                            <p:strVal val="#ppt_y"/>
                                          </p:val>
                                        </p:tav>
                                      </p:tavLst>
                                    </p:anim>
                                  </p:childTnLst>
                                </p:cTn>
                              </p:par>
                            </p:childTnLst>
                          </p:cTn>
                        </p:par>
                        <p:par>
                          <p:cTn id="43" fill="hold">
                            <p:stCondLst>
                              <p:cond delay="3000"/>
                            </p:stCondLst>
                            <p:childTnLst>
                              <p:par>
                                <p:cTn id="44" presetID="22" presetClass="entr" presetSubtype="8" fill="hold"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left)">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par>
                                <p:cTn id="53" presetID="42" presetClass="entr" presetSubtype="0" fill="hold" grpId="0" nodeType="withEffect">
                                  <p:stCondLst>
                                    <p:cond delay="100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1000"/>
                                        <p:tgtEl>
                                          <p:spTgt spid="20"/>
                                        </p:tgtEl>
                                      </p:cBhvr>
                                    </p:animEffect>
                                    <p:anim calcmode="lin" valueType="num">
                                      <p:cBhvr>
                                        <p:cTn id="56" dur="1000" fill="hold"/>
                                        <p:tgtEl>
                                          <p:spTgt spid="20"/>
                                        </p:tgtEl>
                                        <p:attrNameLst>
                                          <p:attrName>ppt_x</p:attrName>
                                        </p:attrNameLst>
                                      </p:cBhvr>
                                      <p:tavLst>
                                        <p:tav tm="0">
                                          <p:val>
                                            <p:strVal val="#ppt_x"/>
                                          </p:val>
                                        </p:tav>
                                        <p:tav tm="100000">
                                          <p:val>
                                            <p:strVal val="#ppt_x"/>
                                          </p:val>
                                        </p:tav>
                                      </p:tavLst>
                                    </p:anim>
                                    <p:anim calcmode="lin" valueType="num">
                                      <p:cBhvr>
                                        <p:cTn id="57" dur="1000" fill="hold"/>
                                        <p:tgtEl>
                                          <p:spTgt spid="20"/>
                                        </p:tgtEl>
                                        <p:attrNameLst>
                                          <p:attrName>ppt_y</p:attrName>
                                        </p:attrNameLst>
                                      </p:cBhvr>
                                      <p:tavLst>
                                        <p:tav tm="0">
                                          <p:val>
                                            <p:strVal val="#ppt_y+.1"/>
                                          </p:val>
                                        </p:tav>
                                        <p:tav tm="100000">
                                          <p:val>
                                            <p:strVal val="#ppt_y"/>
                                          </p:val>
                                        </p:tav>
                                      </p:tavLst>
                                    </p:anim>
                                  </p:childTnLst>
                                </p:cTn>
                              </p:par>
                            </p:childTnLst>
                          </p:cTn>
                        </p:par>
                        <p:par>
                          <p:cTn id="58" fill="hold">
                            <p:stCondLst>
                              <p:cond delay="2000"/>
                            </p:stCondLst>
                            <p:childTnLst>
                              <p:par>
                                <p:cTn id="59" presetID="42" presetClass="entr" presetSubtype="0" fill="hold" grpId="0" nodeType="after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fade">
                                      <p:cBhvr>
                                        <p:cTn id="61" dur="1000"/>
                                        <p:tgtEl>
                                          <p:spTgt spid="31"/>
                                        </p:tgtEl>
                                      </p:cBhvr>
                                    </p:animEffect>
                                    <p:anim calcmode="lin" valueType="num">
                                      <p:cBhvr>
                                        <p:cTn id="62" dur="1000" fill="hold"/>
                                        <p:tgtEl>
                                          <p:spTgt spid="31"/>
                                        </p:tgtEl>
                                        <p:attrNameLst>
                                          <p:attrName>ppt_x</p:attrName>
                                        </p:attrNameLst>
                                      </p:cBhvr>
                                      <p:tavLst>
                                        <p:tav tm="0">
                                          <p:val>
                                            <p:strVal val="#ppt_x"/>
                                          </p:val>
                                        </p:tav>
                                        <p:tav tm="100000">
                                          <p:val>
                                            <p:strVal val="#ppt_x"/>
                                          </p:val>
                                        </p:tav>
                                      </p:tavLst>
                                    </p:anim>
                                    <p:anim calcmode="lin" valueType="num">
                                      <p:cBhvr>
                                        <p:cTn id="63" dur="1000" fill="hold"/>
                                        <p:tgtEl>
                                          <p:spTgt spid="31"/>
                                        </p:tgtEl>
                                        <p:attrNameLst>
                                          <p:attrName>ppt_y</p:attrName>
                                        </p:attrNameLst>
                                      </p:cBhvr>
                                      <p:tavLst>
                                        <p:tav tm="0">
                                          <p:val>
                                            <p:strVal val="#ppt_y+.1"/>
                                          </p:val>
                                        </p:tav>
                                        <p:tav tm="100000">
                                          <p:val>
                                            <p:strVal val="#ppt_y"/>
                                          </p:val>
                                        </p:tav>
                                      </p:tavLst>
                                    </p:anim>
                                  </p:childTnLst>
                                </p:cTn>
                              </p:par>
                            </p:childTnLst>
                          </p:cTn>
                        </p:par>
                        <p:par>
                          <p:cTn id="64" fill="hold">
                            <p:stCondLst>
                              <p:cond delay="3000"/>
                            </p:stCondLst>
                            <p:childTnLst>
                              <p:par>
                                <p:cTn id="65" presetID="22" presetClass="entr" presetSubtype="8" fill="hold" nodeType="after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left)">
                                      <p:cBhvr>
                                        <p:cTn id="67" dur="5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22"/>
                                        </p:tgtEl>
                                        <p:attrNameLst>
                                          <p:attrName>style.visibility</p:attrName>
                                        </p:attrNameLst>
                                      </p:cBhvr>
                                      <p:to>
                                        <p:strVal val="visible"/>
                                      </p:to>
                                    </p:set>
                                    <p:anim calcmode="lin" valueType="num">
                                      <p:cBhvr additive="base">
                                        <p:cTn id="72" dur="500" fill="hold"/>
                                        <p:tgtEl>
                                          <p:spTgt spid="22"/>
                                        </p:tgtEl>
                                        <p:attrNameLst>
                                          <p:attrName>ppt_x</p:attrName>
                                        </p:attrNameLst>
                                      </p:cBhvr>
                                      <p:tavLst>
                                        <p:tav tm="0">
                                          <p:val>
                                            <p:strVal val="#ppt_x"/>
                                          </p:val>
                                        </p:tav>
                                        <p:tav tm="100000">
                                          <p:val>
                                            <p:strVal val="#ppt_x"/>
                                          </p:val>
                                        </p:tav>
                                      </p:tavLst>
                                    </p:anim>
                                    <p:anim calcmode="lin" valueType="num">
                                      <p:cBhvr additive="base">
                                        <p:cTn id="73"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26"/>
                                        </p:tgtEl>
                                        <p:attrNameLst>
                                          <p:attrName>style.visibility</p:attrName>
                                        </p:attrNameLst>
                                      </p:cBhvr>
                                      <p:to>
                                        <p:strVal val="visible"/>
                                      </p:to>
                                    </p:set>
                                    <p:anim calcmode="lin" valueType="num">
                                      <p:cBhvr additive="base">
                                        <p:cTn id="78" dur="500" fill="hold"/>
                                        <p:tgtEl>
                                          <p:spTgt spid="26"/>
                                        </p:tgtEl>
                                        <p:attrNameLst>
                                          <p:attrName>ppt_x</p:attrName>
                                        </p:attrNameLst>
                                      </p:cBhvr>
                                      <p:tavLst>
                                        <p:tav tm="0">
                                          <p:val>
                                            <p:strVal val="#ppt_x"/>
                                          </p:val>
                                        </p:tav>
                                        <p:tav tm="100000">
                                          <p:val>
                                            <p:strVal val="#ppt_x"/>
                                          </p:val>
                                        </p:tav>
                                      </p:tavLst>
                                    </p:anim>
                                    <p:anim calcmode="lin" valueType="num">
                                      <p:cBhvr additive="base">
                                        <p:cTn id="79"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P spid="16" grpId="0" animBg="1"/>
      <p:bldP spid="18" grpId="0"/>
      <p:bldP spid="20" grpId="0" animBg="1"/>
      <p:bldP spid="22" grpId="0"/>
      <p:bldP spid="28" grpId="0"/>
      <p:bldP spid="29" grpId="0"/>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633801" y="478949"/>
            <a:ext cx="3357412" cy="710452"/>
            <a:chOff x="3893608" y="484463"/>
            <a:chExt cx="3357412" cy="710452"/>
          </a:xfrm>
        </p:grpSpPr>
        <p:sp>
          <p:nvSpPr>
            <p:cNvPr id="2" name="椭圆 1"/>
            <p:cNvSpPr/>
            <p:nvPr/>
          </p:nvSpPr>
          <p:spPr>
            <a:xfrm>
              <a:off x="3893608" y="484463"/>
              <a:ext cx="710452" cy="710452"/>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1" dirty="0">
                  <a:solidFill>
                    <a:srgbClr val="FFFFFF"/>
                  </a:solidFill>
                  <a:latin typeface="微软雅黑" pitchFamily="34" charset="-122"/>
                  <a:ea typeface="微软雅黑" pitchFamily="34" charset="-122"/>
                </a:rPr>
                <a:t>3</a:t>
              </a:r>
              <a:endParaRPr kumimoji="0" lang="zh-CN" altLang="en-US" sz="40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3" name="Copyright Notice"/>
            <p:cNvSpPr>
              <a:spLocks/>
            </p:cNvSpPr>
            <p:nvPr/>
          </p:nvSpPr>
          <p:spPr bwMode="auto">
            <a:xfrm>
              <a:off x="4622120" y="569505"/>
              <a:ext cx="2628900"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small" spc="0" normalizeH="0" baseline="0" noProof="0" dirty="0">
                  <a:ln>
                    <a:noFill/>
                  </a:ln>
                  <a:solidFill>
                    <a:srgbClr val="00C3D9"/>
                  </a:solidFill>
                  <a:effectLst/>
                  <a:uLnTx/>
                  <a:uFillTx/>
                  <a:latin typeface="微软雅黑" panose="020B0503020204020204" pitchFamily="34" charset="-122"/>
                  <a:ea typeface="微软雅黑" panose="020B0503020204020204" pitchFamily="34" charset="-122"/>
                  <a:cs typeface="+mn-cs"/>
                </a:rPr>
                <a:t>对比家教功能</a:t>
              </a:r>
              <a:endParaRPr kumimoji="0" lang="en-US" sz="3200" b="1" i="0" u="none" strike="noStrike" kern="1200" cap="small" spc="0" normalizeH="0" baseline="0" noProof="0" dirty="0">
                <a:ln>
                  <a:noFill/>
                </a:ln>
                <a:solidFill>
                  <a:srgbClr val="00C3D9"/>
                </a:solidFill>
                <a:effectLst/>
                <a:uLnTx/>
                <a:uFillTx/>
                <a:latin typeface="微软雅黑" panose="020B0503020204020204" pitchFamily="34" charset="-122"/>
                <a:ea typeface="微软雅黑" panose="020B0503020204020204" pitchFamily="34" charset="-122"/>
                <a:cs typeface="+mn-cs"/>
              </a:endParaRPr>
            </a:p>
          </p:txBody>
        </p:sp>
      </p:grpSp>
      <p:grpSp>
        <p:nvGrpSpPr>
          <p:cNvPr id="11" name="组合 10"/>
          <p:cNvGrpSpPr/>
          <p:nvPr/>
        </p:nvGrpSpPr>
        <p:grpSpPr>
          <a:xfrm>
            <a:off x="2424953" y="1265191"/>
            <a:ext cx="7322890" cy="76200"/>
            <a:chOff x="2424953" y="1238297"/>
            <a:chExt cx="7322890" cy="76200"/>
          </a:xfrm>
        </p:grpSpPr>
        <p:sp>
          <p:nvSpPr>
            <p:cNvPr id="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grpSp>
      <p:sp>
        <p:nvSpPr>
          <p:cNvPr id="12" name="Freeform 5"/>
          <p:cNvSpPr>
            <a:spLocks/>
          </p:cNvSpPr>
          <p:nvPr/>
        </p:nvSpPr>
        <p:spPr bwMode="auto">
          <a:xfrm rot="1855731">
            <a:off x="2281163" y="2088112"/>
            <a:ext cx="936104" cy="8440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C3D9"/>
          </a:solidFill>
          <a:ln w="12700" cap="flat">
            <a:no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cxnSp>
        <p:nvCxnSpPr>
          <p:cNvPr id="13" name="直接连接符 12"/>
          <p:cNvCxnSpPr/>
          <p:nvPr/>
        </p:nvCxnSpPr>
        <p:spPr>
          <a:xfrm>
            <a:off x="2457704" y="3101085"/>
            <a:ext cx="3428191" cy="0"/>
          </a:xfrm>
          <a:prstGeom prst="line">
            <a:avLst/>
          </a:prstGeom>
          <a:ln>
            <a:solidFill>
              <a:srgbClr val="00C3D9"/>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TextBox 498"/>
          <p:cNvSpPr txBox="1"/>
          <p:nvPr/>
        </p:nvSpPr>
        <p:spPr>
          <a:xfrm>
            <a:off x="3156473" y="2051453"/>
            <a:ext cx="6647974" cy="830997"/>
          </a:xfrm>
          <a:prstGeom prst="rect">
            <a:avLst/>
          </a:prstGeom>
          <a:noFill/>
        </p:spPr>
        <p:txBody>
          <a:bodyPr wrap="none" rtlCol="0" anchor="ctr">
            <a:spAutoFit/>
          </a:bodyPr>
          <a:lstStyle/>
          <a:p>
            <a:pPr lvl="0">
              <a:spcBef>
                <a:spcPct val="0"/>
              </a:spcBef>
            </a:pPr>
            <a:r>
              <a:rPr lang="zh-CN" altLang="en-US" sz="2400" b="1" dirty="0">
                <a:solidFill>
                  <a:schemeClr val="tx1">
                    <a:lumMod val="95000"/>
                    <a:lumOff val="5000"/>
                  </a:schemeClr>
                </a:solidFill>
                <a:latin typeface="+mn-ea"/>
                <a:cs typeface="Arial" panose="020B0604020202020204" pitchFamily="34" charset="0"/>
              </a:rPr>
              <a:t>将选中家教的</a:t>
            </a:r>
            <a:r>
              <a:rPr lang="zh-CN" altLang="zh-CN" sz="2400" b="1" u="sng" dirty="0">
                <a:solidFill>
                  <a:schemeClr val="tx1">
                    <a:lumMod val="95000"/>
                    <a:lumOff val="5000"/>
                  </a:schemeClr>
                </a:solidFill>
                <a:effectLst>
                  <a:outerShdw blurRad="38100" dist="38100" dir="2700000" algn="tl">
                    <a:srgbClr val="000000">
                      <a:alpha val="43137"/>
                    </a:srgbClr>
                  </a:outerShdw>
                </a:effectLst>
                <a:latin typeface="+mn-ea"/>
              </a:rPr>
              <a:t>评价数量、教龄、价格、点击量、</a:t>
            </a:r>
            <a:endParaRPr lang="en-US" altLang="zh-CN" sz="2400" b="1" u="sng" dirty="0">
              <a:solidFill>
                <a:schemeClr val="tx1">
                  <a:lumMod val="95000"/>
                  <a:lumOff val="5000"/>
                </a:schemeClr>
              </a:solidFill>
              <a:effectLst>
                <a:outerShdw blurRad="38100" dist="38100" dir="2700000" algn="tl">
                  <a:srgbClr val="000000">
                    <a:alpha val="43137"/>
                  </a:srgbClr>
                </a:outerShdw>
              </a:effectLst>
              <a:latin typeface="+mn-ea"/>
            </a:endParaRPr>
          </a:p>
          <a:p>
            <a:pPr lvl="0">
              <a:spcBef>
                <a:spcPct val="0"/>
              </a:spcBef>
            </a:pPr>
            <a:r>
              <a:rPr lang="zh-CN" altLang="zh-CN" sz="2400" b="1" u="sng" dirty="0">
                <a:solidFill>
                  <a:schemeClr val="tx1">
                    <a:lumMod val="95000"/>
                    <a:lumOff val="5000"/>
                  </a:schemeClr>
                </a:solidFill>
                <a:effectLst>
                  <a:outerShdw blurRad="38100" dist="38100" dir="2700000" algn="tl">
                    <a:srgbClr val="000000">
                      <a:alpha val="43137"/>
                    </a:srgbClr>
                  </a:outerShdw>
                </a:effectLst>
                <a:latin typeface="+mn-ea"/>
              </a:rPr>
              <a:t>资料完整度</a:t>
            </a:r>
            <a:r>
              <a:rPr lang="zh-CN" altLang="en-US" sz="2400" b="1" dirty="0">
                <a:solidFill>
                  <a:schemeClr val="tx1">
                    <a:lumMod val="95000"/>
                    <a:lumOff val="5000"/>
                  </a:schemeClr>
                </a:solidFill>
                <a:latin typeface="+mn-ea"/>
              </a:rPr>
              <a:t>五个方面数据进行归一化</a:t>
            </a:r>
            <a:endParaRPr kumimoji="0" lang="zh-CN" altLang="en-US" sz="2400" b="1" i="0" u="none" strike="noStrike" kern="1200" cap="none" spc="0" normalizeH="0" baseline="0" noProof="0" dirty="0">
              <a:ln>
                <a:noFill/>
              </a:ln>
              <a:solidFill>
                <a:schemeClr val="tx1">
                  <a:lumMod val="95000"/>
                  <a:lumOff val="5000"/>
                </a:schemeClr>
              </a:solidFill>
              <a:effectLst/>
              <a:uLnTx/>
              <a:uFillTx/>
              <a:latin typeface="+mn-ea"/>
              <a:cs typeface="Arial" panose="020B0604020202020204" pitchFamily="34" charset="0"/>
            </a:endParaRPr>
          </a:p>
        </p:txBody>
      </p:sp>
      <p:sp>
        <p:nvSpPr>
          <p:cNvPr id="16" name="Freeform 5"/>
          <p:cNvSpPr>
            <a:spLocks/>
          </p:cNvSpPr>
          <p:nvPr/>
        </p:nvSpPr>
        <p:spPr bwMode="auto">
          <a:xfrm rot="1855731">
            <a:off x="2344040" y="3253851"/>
            <a:ext cx="936104" cy="8440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94E60"/>
          </a:solidFill>
          <a:ln w="12700" cap="flat">
            <a:no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cxnSp>
        <p:nvCxnSpPr>
          <p:cNvPr id="17" name="直接连接符 16"/>
          <p:cNvCxnSpPr/>
          <p:nvPr/>
        </p:nvCxnSpPr>
        <p:spPr>
          <a:xfrm>
            <a:off x="2490456" y="4266824"/>
            <a:ext cx="3428191" cy="0"/>
          </a:xfrm>
          <a:prstGeom prst="line">
            <a:avLst/>
          </a:prstGeom>
          <a:ln>
            <a:solidFill>
              <a:srgbClr val="E94E60"/>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8" name="TextBox 498"/>
          <p:cNvSpPr txBox="1"/>
          <p:nvPr/>
        </p:nvSpPr>
        <p:spPr>
          <a:xfrm>
            <a:off x="3180389" y="3307988"/>
            <a:ext cx="9075048" cy="830997"/>
          </a:xfrm>
          <a:prstGeom prst="rect">
            <a:avLst/>
          </a:prstGeom>
          <a:noFill/>
        </p:spPr>
        <p:txBody>
          <a:bodyPr wrap="none" rtlCol="0" anchor="ctr">
            <a:spAutoFit/>
          </a:bodyPr>
          <a:lstStyle/>
          <a:p>
            <a:pPr lvl="0">
              <a:spcBef>
                <a:spcPct val="0"/>
              </a:spcBef>
            </a:pPr>
            <a:r>
              <a:rPr lang="zh-CN" altLang="en-US" sz="2400" b="1" dirty="0">
                <a:solidFill>
                  <a:srgbClr val="E94E60"/>
                </a:solidFill>
                <a:latin typeface="微软雅黑" panose="020B0503020204020204" pitchFamily="34" charset="-122"/>
                <a:ea typeface="微软雅黑" panose="020B0503020204020204" pitchFamily="34" charset="-122"/>
                <a:cs typeface="Arial" panose="020B0604020202020204" pitchFamily="34" charset="0"/>
              </a:rPr>
              <a:t>运用</a:t>
            </a:r>
            <a:r>
              <a:rPr lang="en-US" altLang="zh-CN" sz="2400" b="1" dirty="0">
                <a:solidFill>
                  <a:srgbClr val="E94E60"/>
                </a:solidFill>
                <a:latin typeface="微软雅黑" panose="020B0503020204020204" pitchFamily="34" charset="-122"/>
                <a:ea typeface="微软雅黑" panose="020B0503020204020204" pitchFamily="34" charset="-122"/>
                <a:cs typeface="Arial" panose="020B0604020202020204" pitchFamily="34" charset="0"/>
              </a:rPr>
              <a:t>java</a:t>
            </a:r>
            <a:r>
              <a:rPr lang="zh-CN" altLang="en-US" sz="2400" b="1" dirty="0">
                <a:solidFill>
                  <a:srgbClr val="E94E60"/>
                </a:solidFill>
                <a:latin typeface="微软雅黑" panose="020B0503020204020204" pitchFamily="34" charset="-122"/>
                <a:ea typeface="微软雅黑" panose="020B0503020204020204" pitchFamily="34" charset="-122"/>
                <a:cs typeface="Arial" panose="020B0604020202020204" pitchFamily="34" charset="0"/>
              </a:rPr>
              <a:t>的</a:t>
            </a:r>
            <a:r>
              <a:rPr lang="en-US" altLang="zh-CN" sz="2400" b="1" dirty="0" err="1">
                <a:solidFill>
                  <a:srgbClr val="E94E60"/>
                </a:solidFill>
                <a:latin typeface="微软雅黑" panose="020B0503020204020204" pitchFamily="34" charset="-122"/>
                <a:ea typeface="微软雅黑" panose="020B0503020204020204" pitchFamily="34" charset="-122"/>
                <a:cs typeface="Arial" panose="020B0604020202020204" pitchFamily="34" charset="0"/>
              </a:rPr>
              <a:t>FreeChart</a:t>
            </a:r>
            <a:r>
              <a:rPr lang="zh-CN" altLang="en-US" sz="2400" b="1" dirty="0">
                <a:solidFill>
                  <a:srgbClr val="E94E60"/>
                </a:solidFill>
                <a:latin typeface="微软雅黑" panose="020B0503020204020204" pitchFamily="34" charset="-122"/>
                <a:ea typeface="微软雅黑" panose="020B0503020204020204" pitchFamily="34" charset="-122"/>
                <a:cs typeface="Arial" panose="020B0604020202020204" pitchFamily="34" charset="0"/>
              </a:rPr>
              <a:t>库，</a:t>
            </a:r>
            <a:endParaRPr lang="en-US" altLang="zh-CN" sz="2400" b="1" dirty="0">
              <a:solidFill>
                <a:srgbClr val="E94E60"/>
              </a:solidFill>
              <a:latin typeface="微软雅黑" panose="020B0503020204020204" pitchFamily="34" charset="-122"/>
              <a:ea typeface="微软雅黑" panose="020B0503020204020204" pitchFamily="34" charset="-122"/>
              <a:cs typeface="Arial" panose="020B0604020202020204" pitchFamily="34" charset="0"/>
            </a:endParaRPr>
          </a:p>
          <a:p>
            <a:pPr lvl="0">
              <a:spcBef>
                <a:spcPct val="0"/>
              </a:spcBef>
            </a:pPr>
            <a:r>
              <a:rPr lang="en-US" altLang="zh-CN" sz="2400" b="1" dirty="0" err="1">
                <a:solidFill>
                  <a:srgbClr val="E94E60"/>
                </a:solidFill>
                <a:latin typeface="微软雅黑" panose="020B0503020204020204" pitchFamily="34" charset="-122"/>
                <a:ea typeface="微软雅黑" panose="020B0503020204020204" pitchFamily="34" charset="-122"/>
                <a:cs typeface="Arial" panose="020B0604020202020204" pitchFamily="34" charset="0"/>
              </a:rPr>
              <a:t>org.jfree.chart</a:t>
            </a:r>
            <a:r>
              <a:rPr lang="zh-CN" altLang="en-US" sz="2400" b="1" dirty="0">
                <a:solidFill>
                  <a:srgbClr val="E94E60"/>
                </a:solidFill>
                <a:latin typeface="微软雅黑" panose="020B0503020204020204" pitchFamily="34" charset="-122"/>
                <a:ea typeface="微软雅黑" panose="020B0503020204020204" pitchFamily="34" charset="-122"/>
                <a:cs typeface="Arial" panose="020B0604020202020204" pitchFamily="34" charset="0"/>
              </a:rPr>
              <a:t>包中的核心类</a:t>
            </a:r>
            <a:r>
              <a:rPr lang="en-US" altLang="zh-CN" sz="2400" b="1" dirty="0" err="1">
                <a:solidFill>
                  <a:srgbClr val="E94E60"/>
                </a:solidFill>
                <a:latin typeface="微软雅黑" panose="020B0503020204020204" pitchFamily="34" charset="-122"/>
                <a:ea typeface="微软雅黑" panose="020B0503020204020204" pitchFamily="34" charset="-122"/>
                <a:cs typeface="Arial" panose="020B0604020202020204" pitchFamily="34" charset="0"/>
              </a:rPr>
              <a:t>JFreeChart</a:t>
            </a:r>
            <a:r>
              <a:rPr lang="en-US" altLang="zh-CN" sz="2400" b="1" dirty="0">
                <a:solidFill>
                  <a:srgbClr val="E94E6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400" b="1" dirty="0">
                <a:solidFill>
                  <a:srgbClr val="E94E60"/>
                </a:solidFill>
                <a:latin typeface="微软雅黑" panose="020B0503020204020204" pitchFamily="34" charset="-122"/>
                <a:ea typeface="微软雅黑" panose="020B0503020204020204" pitchFamily="34" charset="-122"/>
                <a:cs typeface="Arial" panose="020B0604020202020204" pitchFamily="34" charset="0"/>
              </a:rPr>
              <a:t>制作对比家教的雷达图</a:t>
            </a:r>
          </a:p>
        </p:txBody>
      </p:sp>
      <p:sp>
        <p:nvSpPr>
          <p:cNvPr id="28" name="TextBox 27"/>
          <p:cNvSpPr txBox="1"/>
          <p:nvPr/>
        </p:nvSpPr>
        <p:spPr>
          <a:xfrm>
            <a:off x="2540248" y="2159292"/>
            <a:ext cx="37779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1</a:t>
            </a:r>
            <a:endParaRPr kumimoji="0" lang="zh-CN" altLang="en-US" sz="40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29" name="TextBox 28"/>
          <p:cNvSpPr txBox="1"/>
          <p:nvPr/>
        </p:nvSpPr>
        <p:spPr>
          <a:xfrm>
            <a:off x="2561778" y="3325031"/>
            <a:ext cx="37779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2</a:t>
            </a:r>
            <a:endParaRPr kumimoji="0" lang="zh-CN" altLang="en-US" sz="40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Tree>
    <p:extLst>
      <p:ext uri="{BB962C8B-B14F-4D97-AF65-F5344CB8AC3E}">
        <p14:creationId xmlns:p14="http://schemas.microsoft.com/office/powerpoint/2010/main" val="399626492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par>
                                <p:cTn id="8" presetID="10" presetClass="entr" presetSubtype="0" fill="hold"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childTnLst>
                                </p:cTn>
                              </p:par>
                              <p:par>
                                <p:cTn id="11" presetID="42" presetClass="entr" presetSubtype="0" fill="hold" grpId="0" nodeType="withEffect">
                                  <p:stCondLst>
                                    <p:cond delay="25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250"/>
                            </p:stCondLst>
                            <p:childTnLst>
                              <p:par>
                                <p:cTn id="17" presetID="42" presetClass="entr" presetSubtype="0"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1000"/>
                                        <p:tgtEl>
                                          <p:spTgt spid="28"/>
                                        </p:tgtEl>
                                      </p:cBhvr>
                                    </p:animEffect>
                                    <p:anim calcmode="lin" valueType="num">
                                      <p:cBhvr>
                                        <p:cTn id="20" dur="1000" fill="hold"/>
                                        <p:tgtEl>
                                          <p:spTgt spid="28"/>
                                        </p:tgtEl>
                                        <p:attrNameLst>
                                          <p:attrName>ppt_x</p:attrName>
                                        </p:attrNameLst>
                                      </p:cBhvr>
                                      <p:tavLst>
                                        <p:tav tm="0">
                                          <p:val>
                                            <p:strVal val="#ppt_x"/>
                                          </p:val>
                                        </p:tav>
                                        <p:tav tm="100000">
                                          <p:val>
                                            <p:strVal val="#ppt_x"/>
                                          </p:val>
                                        </p:tav>
                                      </p:tavLst>
                                    </p:anim>
                                    <p:anim calcmode="lin" valueType="num">
                                      <p:cBhvr>
                                        <p:cTn id="21" dur="1000" fill="hold"/>
                                        <p:tgtEl>
                                          <p:spTgt spid="28"/>
                                        </p:tgtEl>
                                        <p:attrNameLst>
                                          <p:attrName>ppt_y</p:attrName>
                                        </p:attrNameLst>
                                      </p:cBhvr>
                                      <p:tavLst>
                                        <p:tav tm="0">
                                          <p:val>
                                            <p:strVal val="#ppt_y+.1"/>
                                          </p:val>
                                        </p:tav>
                                        <p:tav tm="100000">
                                          <p:val>
                                            <p:strVal val="#ppt_y"/>
                                          </p:val>
                                        </p:tav>
                                      </p:tavLst>
                                    </p:anim>
                                  </p:childTnLst>
                                </p:cTn>
                              </p:par>
                            </p:childTnLst>
                          </p:cTn>
                        </p:par>
                        <p:par>
                          <p:cTn id="22" fill="hold">
                            <p:stCondLst>
                              <p:cond delay="2250"/>
                            </p:stCondLst>
                            <p:childTnLst>
                              <p:par>
                                <p:cTn id="23" presetID="22" presetClass="entr" presetSubtype="8"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par>
                          <p:cTn id="26" fill="hold">
                            <p:stCondLst>
                              <p:cond delay="2750"/>
                            </p:stCondLst>
                            <p:childTnLst>
                              <p:par>
                                <p:cTn id="27" presetID="12" presetClass="entr" presetSubtype="4" fill="hold" grpId="0" nodeType="afterEffect">
                                  <p:stCondLst>
                                    <p:cond delay="0"/>
                                  </p:stCondLst>
                                  <p:iterate type="lt">
                                    <p:tmPct val="50000"/>
                                  </p:iterate>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300"/>
                                        <p:tgtEl>
                                          <p:spTgt spid="14"/>
                                        </p:tgtEl>
                                        <p:attrNameLst>
                                          <p:attrName>ppt_y</p:attrName>
                                        </p:attrNameLst>
                                      </p:cBhvr>
                                      <p:tavLst>
                                        <p:tav tm="0">
                                          <p:val>
                                            <p:strVal val="#ppt_y+#ppt_h*1.125000"/>
                                          </p:val>
                                        </p:tav>
                                        <p:tav tm="100000">
                                          <p:val>
                                            <p:strVal val="#ppt_y"/>
                                          </p:val>
                                        </p:tav>
                                      </p:tavLst>
                                    </p:anim>
                                    <p:animEffect transition="in" filter="wipe(up)">
                                      <p:cBhvr>
                                        <p:cTn id="30" dur="300"/>
                                        <p:tgtEl>
                                          <p:spTgt spid="14"/>
                                        </p:tgtEl>
                                      </p:cBhvr>
                                    </p:animEffect>
                                  </p:childTnLst>
                                </p:cTn>
                              </p:par>
                              <p:par>
                                <p:cTn id="31" presetID="42" presetClass="entr" presetSubtype="0" fill="hold" grpId="0" nodeType="withEffect">
                                  <p:stCondLst>
                                    <p:cond delay="100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1000"/>
                                        <p:tgtEl>
                                          <p:spTgt spid="16"/>
                                        </p:tgtEl>
                                      </p:cBhvr>
                                    </p:animEffect>
                                    <p:anim calcmode="lin" valueType="num">
                                      <p:cBhvr>
                                        <p:cTn id="34" dur="1000" fill="hold"/>
                                        <p:tgtEl>
                                          <p:spTgt spid="16"/>
                                        </p:tgtEl>
                                        <p:attrNameLst>
                                          <p:attrName>ppt_x</p:attrName>
                                        </p:attrNameLst>
                                      </p:cBhvr>
                                      <p:tavLst>
                                        <p:tav tm="0">
                                          <p:val>
                                            <p:strVal val="#ppt_x"/>
                                          </p:val>
                                        </p:tav>
                                        <p:tav tm="100000">
                                          <p:val>
                                            <p:strVal val="#ppt_x"/>
                                          </p:val>
                                        </p:tav>
                                      </p:tavLst>
                                    </p:anim>
                                    <p:anim calcmode="lin" valueType="num">
                                      <p:cBhvr>
                                        <p:cTn id="35" dur="1000" fill="hold"/>
                                        <p:tgtEl>
                                          <p:spTgt spid="16"/>
                                        </p:tgtEl>
                                        <p:attrNameLst>
                                          <p:attrName>ppt_y</p:attrName>
                                        </p:attrNameLst>
                                      </p:cBhvr>
                                      <p:tavLst>
                                        <p:tav tm="0">
                                          <p:val>
                                            <p:strVal val="#ppt_y+.1"/>
                                          </p:val>
                                        </p:tav>
                                        <p:tav tm="100000">
                                          <p:val>
                                            <p:strVal val="#ppt_y"/>
                                          </p:val>
                                        </p:tav>
                                      </p:tavLst>
                                    </p:anim>
                                  </p:childTnLst>
                                </p:cTn>
                              </p:par>
                            </p:childTnLst>
                          </p:cTn>
                        </p:par>
                        <p:par>
                          <p:cTn id="36" fill="hold">
                            <p:stCondLst>
                              <p:cond delay="8450"/>
                            </p:stCondLst>
                            <p:childTnLst>
                              <p:par>
                                <p:cTn id="37" presetID="42" presetClass="entr" presetSubtype="0" fill="hold" grpId="0" nodeType="after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1000"/>
                                        <p:tgtEl>
                                          <p:spTgt spid="29"/>
                                        </p:tgtEl>
                                      </p:cBhvr>
                                    </p:animEffect>
                                    <p:anim calcmode="lin" valueType="num">
                                      <p:cBhvr>
                                        <p:cTn id="40" dur="1000" fill="hold"/>
                                        <p:tgtEl>
                                          <p:spTgt spid="29"/>
                                        </p:tgtEl>
                                        <p:attrNameLst>
                                          <p:attrName>ppt_x</p:attrName>
                                        </p:attrNameLst>
                                      </p:cBhvr>
                                      <p:tavLst>
                                        <p:tav tm="0">
                                          <p:val>
                                            <p:strVal val="#ppt_x"/>
                                          </p:val>
                                        </p:tav>
                                        <p:tav tm="100000">
                                          <p:val>
                                            <p:strVal val="#ppt_x"/>
                                          </p:val>
                                        </p:tav>
                                      </p:tavLst>
                                    </p:anim>
                                    <p:anim calcmode="lin" valueType="num">
                                      <p:cBhvr>
                                        <p:cTn id="41" dur="1000" fill="hold"/>
                                        <p:tgtEl>
                                          <p:spTgt spid="29"/>
                                        </p:tgtEl>
                                        <p:attrNameLst>
                                          <p:attrName>ppt_y</p:attrName>
                                        </p:attrNameLst>
                                      </p:cBhvr>
                                      <p:tavLst>
                                        <p:tav tm="0">
                                          <p:val>
                                            <p:strVal val="#ppt_y+.1"/>
                                          </p:val>
                                        </p:tav>
                                        <p:tav tm="100000">
                                          <p:val>
                                            <p:strVal val="#ppt_y"/>
                                          </p:val>
                                        </p:tav>
                                      </p:tavLst>
                                    </p:anim>
                                  </p:childTnLst>
                                </p:cTn>
                              </p:par>
                            </p:childTnLst>
                          </p:cTn>
                        </p:par>
                        <p:par>
                          <p:cTn id="42" fill="hold">
                            <p:stCondLst>
                              <p:cond delay="9450"/>
                            </p:stCondLst>
                            <p:childTnLst>
                              <p:par>
                                <p:cTn id="43" presetID="22" presetClass="entr" presetSubtype="8" fill="hold"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left)">
                                      <p:cBhvr>
                                        <p:cTn id="45" dur="500"/>
                                        <p:tgtEl>
                                          <p:spTgt spid="17"/>
                                        </p:tgtEl>
                                      </p:cBhvr>
                                    </p:animEffect>
                                  </p:childTnLst>
                                </p:cTn>
                              </p:par>
                            </p:childTnLst>
                          </p:cTn>
                        </p:par>
                        <p:par>
                          <p:cTn id="46" fill="hold">
                            <p:stCondLst>
                              <p:cond delay="9950"/>
                            </p:stCondLst>
                            <p:childTnLst>
                              <p:par>
                                <p:cTn id="47" presetID="12" presetClass="entr" presetSubtype="4" fill="hold" grpId="0" nodeType="afterEffect">
                                  <p:stCondLst>
                                    <p:cond delay="0"/>
                                  </p:stCondLst>
                                  <p:iterate type="lt">
                                    <p:tmPct val="50000"/>
                                  </p:iterate>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300"/>
                                        <p:tgtEl>
                                          <p:spTgt spid="18"/>
                                        </p:tgtEl>
                                        <p:attrNameLst>
                                          <p:attrName>ppt_y</p:attrName>
                                        </p:attrNameLst>
                                      </p:cBhvr>
                                      <p:tavLst>
                                        <p:tav tm="0">
                                          <p:val>
                                            <p:strVal val="#ppt_y+#ppt_h*1.125000"/>
                                          </p:val>
                                        </p:tav>
                                        <p:tav tm="100000">
                                          <p:val>
                                            <p:strVal val="#ppt_y"/>
                                          </p:val>
                                        </p:tav>
                                      </p:tavLst>
                                    </p:anim>
                                    <p:animEffect transition="in" filter="wipe(up)">
                                      <p:cBhvr>
                                        <p:cTn id="50" dur="3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P spid="16" grpId="0" animBg="1"/>
      <p:bldP spid="18" grpId="0"/>
      <p:bldP spid="28" grpId="0"/>
      <p:bldP spid="2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TRACKING_SLIDES" val="1"/>
  <p:tag name="GENSWF_OUTPUT_FILE_NAME" val="33"/>
</p:tagLst>
</file>

<file path=ppt/theme/theme1.xml><?xml version="1.0" encoding="utf-8"?>
<a:theme xmlns:a="http://schemas.openxmlformats.org/drawingml/2006/main" name="第一PPT，www.1ppt.com">
  <a:themeElements>
    <a:clrScheme name="炫彩扁平2">
      <a:dk1>
        <a:srgbClr val="000000"/>
      </a:dk1>
      <a:lt1>
        <a:srgbClr val="FFFFFF"/>
      </a:lt1>
      <a:dk2>
        <a:srgbClr val="44546A"/>
      </a:dk2>
      <a:lt2>
        <a:srgbClr val="E7E6E6"/>
      </a:lt2>
      <a:accent1>
        <a:srgbClr val="FFBF53"/>
      </a:accent1>
      <a:accent2>
        <a:srgbClr val="F17475"/>
      </a:accent2>
      <a:accent3>
        <a:srgbClr val="01B3C5"/>
      </a:accent3>
      <a:accent4>
        <a:srgbClr val="77448C"/>
      </a:accent4>
      <a:accent5>
        <a:srgbClr val="00AF92"/>
      </a:accent5>
      <a:accent6>
        <a:srgbClr val="C65885"/>
      </a:accent6>
      <a:hlink>
        <a:srgbClr val="FCC79F"/>
      </a:hlink>
      <a:folHlink>
        <a:srgbClr val="869FB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2581</TotalTime>
  <Words>795</Words>
  <Application>Microsoft Office PowerPoint</Application>
  <PresentationFormat>自定义</PresentationFormat>
  <Paragraphs>121</Paragraphs>
  <Slides>12</Slides>
  <Notes>12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ITC Avant Garde Std Bk</vt:lpstr>
      <vt:lpstr>等线</vt:lpstr>
      <vt:lpstr>宋体</vt:lpstr>
      <vt:lpstr>微软雅黑</vt:lpstr>
      <vt:lpstr>Arial</vt:lpstr>
      <vt:lpstr>Calibri</vt:lpstr>
      <vt:lpstr>Consolas</vt:lpstr>
      <vt:lpstr>Impact</vt:lpstr>
      <vt:lpstr>Rockwell</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彩色泡泡</dc:title>
  <dc:creator>第一PPT</dc:creator>
  <cp:keywords>www.1ppt.com</cp:keywords>
  <dc:description>www.1ppt.com</dc:description>
  <cp:lastModifiedBy>Administrator</cp:lastModifiedBy>
  <cp:revision>1198</cp:revision>
  <dcterms:created xsi:type="dcterms:W3CDTF">2015-12-01T09:06:39Z</dcterms:created>
  <dcterms:modified xsi:type="dcterms:W3CDTF">2019-06-12T09:13:40Z</dcterms:modified>
</cp:coreProperties>
</file>