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0" autoAdjust="0"/>
    <p:restoredTop sz="94911" autoAdjust="0"/>
  </p:normalViewPr>
  <p:slideViewPr>
    <p:cSldViewPr snapToGrid="0">
      <p:cViewPr varScale="1">
        <p:scale>
          <a:sx n="77" d="100"/>
          <a:sy n="77" d="100"/>
        </p:scale>
        <p:origin x="71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E0512-ADC1-4814-900C-E9BED943F578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34F6-4C61-44E6-B30E-ACA9DF983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34F6-4C61-44E6-B30E-ACA9DF983A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7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9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76D9-980A-4267-B9E9-EEA6AA30C562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F58B-2A70-4698-BC09-1BBB44CF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5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83" y="2780383"/>
            <a:ext cx="1333145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首页</a:t>
            </a:r>
            <a:r>
              <a:rPr lang="en-US" altLang="zh-CN" b="1" dirty="0" err="1"/>
              <a:t>i</a:t>
            </a:r>
            <a:r>
              <a:rPr lang="en-US" altLang="zh-CN" b="1" dirty="0" err="1" smtClean="0"/>
              <a:t>ndex.php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896026" y="1741129"/>
            <a:ext cx="1947906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抽奖</a:t>
            </a:r>
            <a:r>
              <a:rPr lang="en-US" altLang="zh-CN" b="1" dirty="0" smtClean="0"/>
              <a:t>luckydraw.html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917480" y="582155"/>
            <a:ext cx="1941573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注册用户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err="1" smtClean="0"/>
              <a:t>registry.php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917480" y="3737975"/>
            <a:ext cx="1926452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重置抽奖应用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err="1" smtClean="0"/>
              <a:t>initapp.php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896026" y="2777209"/>
            <a:ext cx="1947906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显示所有中奖人</a:t>
            </a:r>
            <a:r>
              <a:rPr lang="en-US" altLang="zh-CN" b="1" dirty="0" err="1" smtClean="0"/>
              <a:t>showwinner.php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917480" y="4832910"/>
            <a:ext cx="1926452" cy="640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生成模拟数据</a:t>
            </a:r>
            <a:r>
              <a:rPr lang="en-US" altLang="zh-CN" sz="1200" b="1" dirty="0" err="1" smtClean="0"/>
              <a:t>createsampledata.php</a:t>
            </a:r>
            <a:endParaRPr lang="zh-CN" altLang="en-US" sz="1200" b="1" dirty="0"/>
          </a:p>
        </p:txBody>
      </p:sp>
      <p:sp>
        <p:nvSpPr>
          <p:cNvPr id="10" name="矩形 9"/>
          <p:cNvSpPr/>
          <p:nvPr/>
        </p:nvSpPr>
        <p:spPr>
          <a:xfrm>
            <a:off x="8216355" y="1741129"/>
            <a:ext cx="1926452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抽奖结果</a:t>
            </a:r>
            <a:r>
              <a:rPr lang="en-US" altLang="zh-CN" sz="1400" b="1" dirty="0" err="1" smtClean="0"/>
              <a:t>luckydraw_result.php</a:t>
            </a:r>
            <a:endParaRPr lang="zh-CN" altLang="en-US" sz="1400" b="1" dirty="0"/>
          </a:p>
        </p:txBody>
      </p:sp>
      <p:cxnSp>
        <p:nvCxnSpPr>
          <p:cNvPr id="12" name="肘形连接符 11"/>
          <p:cNvCxnSpPr>
            <a:stCxn id="4" idx="3"/>
            <a:endCxn id="5" idx="1"/>
          </p:cNvCxnSpPr>
          <p:nvPr/>
        </p:nvCxnSpPr>
        <p:spPr>
          <a:xfrm flipV="1">
            <a:off x="2991028" y="2061596"/>
            <a:ext cx="1904998" cy="103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3"/>
            <a:endCxn id="8" idx="1"/>
          </p:cNvCxnSpPr>
          <p:nvPr/>
        </p:nvCxnSpPr>
        <p:spPr>
          <a:xfrm flipV="1">
            <a:off x="2991028" y="3097676"/>
            <a:ext cx="1904998" cy="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7" idx="1"/>
          </p:cNvCxnSpPr>
          <p:nvPr/>
        </p:nvCxnSpPr>
        <p:spPr>
          <a:xfrm>
            <a:off x="2991028" y="3100850"/>
            <a:ext cx="1926452" cy="957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0" idx="0"/>
            <a:endCxn id="5" idx="0"/>
          </p:cNvCxnSpPr>
          <p:nvPr/>
        </p:nvCxnSpPr>
        <p:spPr>
          <a:xfrm rot="16200000" flipV="1">
            <a:off x="7524780" y="86328"/>
            <a:ext cx="12700" cy="33096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216355" y="582155"/>
            <a:ext cx="1926452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注册</a:t>
            </a:r>
            <a:r>
              <a:rPr lang="zh-CN" altLang="en-US" b="1" dirty="0" smtClean="0"/>
              <a:t>结果</a:t>
            </a:r>
            <a:r>
              <a:rPr lang="en-US" altLang="zh-CN" sz="1400" b="1" dirty="0" err="1" smtClean="0"/>
              <a:t>registry_result.php</a:t>
            </a:r>
            <a:endParaRPr lang="zh-CN" altLang="en-US" sz="1400" b="1" dirty="0"/>
          </a:p>
        </p:txBody>
      </p:sp>
      <p:cxnSp>
        <p:nvCxnSpPr>
          <p:cNvPr id="30" name="肘形连接符 29"/>
          <p:cNvCxnSpPr>
            <a:stCxn id="26" idx="0"/>
            <a:endCxn id="6" idx="0"/>
          </p:cNvCxnSpPr>
          <p:nvPr/>
        </p:nvCxnSpPr>
        <p:spPr>
          <a:xfrm rot="16200000" flipV="1">
            <a:off x="7533924" y="-1063502"/>
            <a:ext cx="12700" cy="32913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3"/>
            <a:endCxn id="6" idx="1"/>
          </p:cNvCxnSpPr>
          <p:nvPr/>
        </p:nvCxnSpPr>
        <p:spPr>
          <a:xfrm flipV="1">
            <a:off x="2991028" y="902622"/>
            <a:ext cx="1926452" cy="2198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3"/>
            <a:endCxn id="9" idx="1"/>
          </p:cNvCxnSpPr>
          <p:nvPr/>
        </p:nvCxnSpPr>
        <p:spPr>
          <a:xfrm>
            <a:off x="2991028" y="3100850"/>
            <a:ext cx="1926452" cy="2052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933086" y="50399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所有页面都可返回首页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" idx="3"/>
            <a:endCxn id="10" idx="1"/>
          </p:cNvCxnSpPr>
          <p:nvPr/>
        </p:nvCxnSpPr>
        <p:spPr>
          <a:xfrm>
            <a:off x="6843932" y="2061596"/>
            <a:ext cx="137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" idx="3"/>
            <a:endCxn id="26" idx="1"/>
          </p:cNvCxnSpPr>
          <p:nvPr/>
        </p:nvCxnSpPr>
        <p:spPr>
          <a:xfrm>
            <a:off x="6859053" y="902622"/>
            <a:ext cx="1357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30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xiaoyliu</dc:creator>
  <cp:lastModifiedBy>xiaoyliu</cp:lastModifiedBy>
  <cp:revision>15</cp:revision>
  <dcterms:created xsi:type="dcterms:W3CDTF">2019-11-03T01:52:05Z</dcterms:created>
  <dcterms:modified xsi:type="dcterms:W3CDTF">2019-11-03T14:29:33Z</dcterms:modified>
</cp:coreProperties>
</file>