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77" r:id="rId3"/>
    <p:sldId id="270" r:id="rId4"/>
    <p:sldId id="262" r:id="rId5"/>
    <p:sldId id="271" r:id="rId6"/>
    <p:sldId id="272" r:id="rId7"/>
    <p:sldId id="27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5F7"/>
    <a:srgbClr val="208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1" autoAdjust="0"/>
    <p:restoredTop sz="95821" autoAdjust="0"/>
  </p:normalViewPr>
  <p:slideViewPr>
    <p:cSldViewPr snapToGrid="0">
      <p:cViewPr varScale="1">
        <p:scale>
          <a:sx n="96" d="100"/>
          <a:sy n="96" d="100"/>
        </p:scale>
        <p:origin x="537" y="68"/>
      </p:cViewPr>
      <p:guideLst/>
    </p:cSldViewPr>
  </p:slideViewPr>
  <p:outlineViewPr>
    <p:cViewPr>
      <p:scale>
        <a:sx n="33" d="100"/>
        <a:sy n="33" d="100"/>
      </p:scale>
      <p:origin x="0" y="-8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C011-A443-447F-984D-E31EA8D48264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8D6F-B0DB-4711-8C7B-1C39416A1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8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9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9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39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0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8D6F-B0DB-4711-8C7B-1C39416A17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1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23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21E79E-338A-4E82-9C30-7A7EEE887C6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97263-0E5B-4DCC-BA3B-C388E9333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2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7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3" y="1111686"/>
            <a:ext cx="8416749" cy="302077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55113" y="3900997"/>
            <a:ext cx="8512472" cy="1643863"/>
            <a:chOff x="1881427" y="5440879"/>
            <a:chExt cx="3657601" cy="675571"/>
          </a:xfrm>
        </p:grpSpPr>
        <p:sp>
          <p:nvSpPr>
            <p:cNvPr id="5" name="矩形 4"/>
            <p:cNvSpPr/>
            <p:nvPr/>
          </p:nvSpPr>
          <p:spPr>
            <a:xfrm>
              <a:off x="1881427" y="5631125"/>
              <a:ext cx="3657600" cy="480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812" y="5440879"/>
              <a:ext cx="3653216" cy="675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54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857062" y="-453911"/>
            <a:ext cx="4334938" cy="7311911"/>
            <a:chOff x="4578817" y="-210509"/>
            <a:chExt cx="3706801" cy="6318072"/>
          </a:xfrm>
        </p:grpSpPr>
        <p:grpSp>
          <p:nvGrpSpPr>
            <p:cNvPr id="3" name="组合 2"/>
            <p:cNvGrpSpPr/>
            <p:nvPr/>
          </p:nvGrpSpPr>
          <p:grpSpPr>
            <a:xfrm>
              <a:off x="4578817" y="-210509"/>
              <a:ext cx="3706801" cy="6318072"/>
              <a:chOff x="7728342" y="1121125"/>
              <a:chExt cx="2442622" cy="425441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822444" y="2027023"/>
                <a:ext cx="4254417" cy="244262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8732253" y="3058695"/>
                <a:ext cx="106947" cy="11764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236283" y="2026655"/>
                <a:ext cx="1094875" cy="139030"/>
              </a:xfrm>
              <a:prstGeom prst="rect">
                <a:avLst/>
              </a:prstGeom>
              <a:solidFill>
                <a:srgbClr val="208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8236283" y="3704407"/>
                <a:ext cx="1094875" cy="227930"/>
              </a:xfrm>
              <a:prstGeom prst="rect">
                <a:avLst/>
              </a:prstGeom>
              <a:solidFill>
                <a:srgbClr val="208B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356600" y="3419150"/>
                <a:ext cx="830180" cy="56639"/>
              </a:xfrm>
              <a:prstGeom prst="rect">
                <a:avLst/>
              </a:prstGeom>
              <a:solidFill>
                <a:srgbClr val="F8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8309060" y="2415098"/>
                <a:ext cx="984665" cy="1102508"/>
              </a:xfrm>
              <a:prstGeom prst="rect">
                <a:avLst/>
              </a:prstGeom>
              <a:solidFill>
                <a:srgbClr val="F8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4319" y="1772752"/>
              <a:ext cx="1575662" cy="1575662"/>
            </a:xfrm>
            <a:prstGeom prst="rect">
              <a:avLst/>
            </a:prstGeom>
          </p:spPr>
        </p:pic>
      </p:grpSp>
      <p:sp>
        <p:nvSpPr>
          <p:cNvPr id="14" name="右箭头 13"/>
          <p:cNvSpPr/>
          <p:nvPr/>
        </p:nvSpPr>
        <p:spPr>
          <a:xfrm>
            <a:off x="893611" y="2187541"/>
            <a:ext cx="6374487" cy="2469760"/>
          </a:xfrm>
          <a:prstGeom prst="rightArrow">
            <a:avLst>
              <a:gd name="adj1" fmla="val 59512"/>
              <a:gd name="adj2" fmla="val 4879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 smtClean="0"/>
              <a:t>准备好您的手机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3130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6392"/>
          </a:xfrm>
        </p:spPr>
        <p:txBody>
          <a:bodyPr/>
          <a:lstStyle/>
          <a:p>
            <a:pPr algn="ctr"/>
            <a:r>
              <a:rPr lang="en-US" altLang="zh-CN" sz="11500" b="1" dirty="0" smtClean="0"/>
              <a:t>1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应用</a:t>
            </a:r>
            <a:r>
              <a:rPr lang="zh-CN" altLang="en-US" b="1" dirty="0" smtClean="0">
                <a:solidFill>
                  <a:srgbClr val="FF0000"/>
                </a:solidFill>
              </a:rPr>
              <a:t>快速部署上线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让应用</a:t>
            </a:r>
            <a:r>
              <a:rPr lang="zh-CN" altLang="en-US" b="1" dirty="0" smtClean="0">
                <a:solidFill>
                  <a:srgbClr val="FF0000"/>
                </a:solidFill>
              </a:rPr>
              <a:t>更快响应</a:t>
            </a:r>
            <a:r>
              <a:rPr lang="zh-CN" altLang="en-US" dirty="0" smtClean="0"/>
              <a:t>业务需求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OpenShift</a:t>
            </a:r>
            <a:r>
              <a:rPr lang="zh-CN" altLang="en-US" dirty="0" smtClean="0"/>
              <a:t>演示场景</a:t>
            </a:r>
            <a:r>
              <a:rPr lang="en-US" altLang="zh-CN" dirty="0" smtClean="0"/>
              <a:t>1-</a:t>
            </a:r>
            <a:r>
              <a:rPr lang="zh-CN" altLang="en-US" dirty="0"/>
              <a:t>应用</a:t>
            </a:r>
            <a:r>
              <a:rPr lang="zh-CN" altLang="en-US" b="1" dirty="0">
                <a:solidFill>
                  <a:srgbClr val="FF0000"/>
                </a:solidFill>
              </a:rPr>
              <a:t>快速部署上线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3206" y="3958261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0516" y="34936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现场部署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6053928" y="1620321"/>
            <a:ext cx="0" cy="437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529193" y="196792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en-US" altLang="zh-CN" b="1" dirty="0"/>
              <a:t>STEP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17" name="矩形 16"/>
          <p:cNvSpPr/>
          <p:nvPr/>
        </p:nvSpPr>
        <p:spPr>
          <a:xfrm>
            <a:off x="668158" y="5247284"/>
            <a:ext cx="5246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https://</a:t>
            </a:r>
            <a:r>
              <a:rPr lang="en-US" altLang="zh-CN" sz="1400" dirty="0" smtClean="0"/>
              <a:t>github.com/liuxiaoyu-git/OCP-Demo-LuckyDraw-App#v1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2827863" y="196792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en-US" altLang="zh-CN" b="1" dirty="0"/>
              <a:t>STEP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7956464" y="1962535"/>
            <a:ext cx="2536767" cy="3761804"/>
            <a:chOff x="7390064" y="1121125"/>
            <a:chExt cx="3090778" cy="46910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22444" y="2027023"/>
              <a:ext cx="4254417" cy="2442622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732253" y="3058695"/>
              <a:ext cx="106947" cy="117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236283" y="2026655"/>
              <a:ext cx="1094875" cy="1390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236283" y="3704407"/>
              <a:ext cx="1094875" cy="2279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356600" y="3419150"/>
              <a:ext cx="830180" cy="56639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280736" y="2415098"/>
              <a:ext cx="1012990" cy="400784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90064" y="5006211"/>
              <a:ext cx="3090778" cy="80599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每个用户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多次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扫码抽奖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2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6392"/>
          </a:xfrm>
        </p:spPr>
        <p:txBody>
          <a:bodyPr/>
          <a:lstStyle/>
          <a:p>
            <a:pPr algn="ctr"/>
            <a:r>
              <a:rPr lang="en-US" altLang="zh-CN" sz="9600" b="1" dirty="0" smtClean="0"/>
              <a:t>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应用</a:t>
            </a:r>
            <a:r>
              <a:rPr lang="zh-CN" altLang="en-US" dirty="0" smtClean="0"/>
              <a:t>代码</a:t>
            </a:r>
            <a:r>
              <a:rPr lang="zh-CN" altLang="en-US" dirty="0" smtClean="0"/>
              <a:t>变化</a:t>
            </a:r>
            <a:r>
              <a:rPr lang="zh-CN" altLang="en-US" dirty="0" smtClean="0"/>
              <a:t>后可</a:t>
            </a:r>
            <a:r>
              <a:rPr lang="zh-CN" altLang="en-US" b="1" dirty="0" smtClean="0">
                <a:solidFill>
                  <a:srgbClr val="FF0000"/>
                </a:solidFill>
              </a:rPr>
              <a:t>持续自动更新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实现</a:t>
            </a:r>
            <a:r>
              <a:rPr lang="zh-CN" altLang="en-US" b="1" dirty="0" smtClean="0">
                <a:solidFill>
                  <a:srgbClr val="FF0000"/>
                </a:solidFill>
              </a:rPr>
              <a:t>小步快跑</a:t>
            </a:r>
            <a:r>
              <a:rPr lang="zh-CN" altLang="en-US" dirty="0" smtClean="0"/>
              <a:t>的业务更新需求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5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OpenShift</a:t>
            </a:r>
            <a:r>
              <a:rPr lang="zh-CN" altLang="en-US" dirty="0" smtClean="0"/>
              <a:t>演示场景</a:t>
            </a:r>
            <a:r>
              <a:rPr lang="en-US" altLang="zh-CN" dirty="0" smtClean="0"/>
              <a:t>2-</a:t>
            </a:r>
            <a:r>
              <a:rPr lang="zh-CN" altLang="en-US" b="1" dirty="0" smtClean="0">
                <a:solidFill>
                  <a:srgbClr val="FF0000"/>
                </a:solidFill>
              </a:rPr>
              <a:t>自动</a:t>
            </a:r>
            <a:r>
              <a:rPr lang="zh-CN" altLang="en-US" b="1" dirty="0">
                <a:solidFill>
                  <a:srgbClr val="FF0000"/>
                </a:solidFill>
              </a:rPr>
              <a:t>更新</a:t>
            </a:r>
            <a:r>
              <a:rPr lang="zh-CN" altLang="en-US" b="1" dirty="0" smtClean="0">
                <a:solidFill>
                  <a:srgbClr val="FF0000"/>
                </a:solidFill>
              </a:rPr>
              <a:t>部署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600211" y="403296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09377" y="199685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6705636" y="199685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4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707521" y="338792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4177" y="199685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475003" y="2017106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en-US" altLang="zh-CN" b="1" dirty="0"/>
              <a:t>STEP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0134514" y="2181518"/>
            <a:ext cx="2057486" cy="3427292"/>
            <a:chOff x="7728340" y="1121125"/>
            <a:chExt cx="2442624" cy="425441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22444" y="2027023"/>
              <a:ext cx="4254417" cy="2442622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8732253" y="3058695"/>
              <a:ext cx="106947" cy="117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236283" y="2026655"/>
              <a:ext cx="1094875" cy="1390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8236283" y="3704407"/>
              <a:ext cx="1094875" cy="2279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8356600" y="3419150"/>
              <a:ext cx="830180" cy="56639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80736" y="2415098"/>
              <a:ext cx="1012990" cy="400784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728340" y="5006210"/>
              <a:ext cx="24426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扫二维码访问应用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69464" y="3985584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26381" y="403296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29112" y="3271371"/>
            <a:ext cx="2180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修改自动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抽奖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018" y="3290042"/>
            <a:ext cx="1794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版应用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并配置自动更新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10110918" y="1796716"/>
            <a:ext cx="15271" cy="4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356385" y="1796716"/>
            <a:ext cx="14325" cy="4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6059572" y="1796716"/>
            <a:ext cx="8325" cy="410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713932" y="199685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5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2218724" y="4012708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05278" y="3317166"/>
            <a:ext cx="1794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电脑确认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1912026" y="1796716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0456109" y="1996852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6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55" name="矩形 54"/>
          <p:cNvSpPr/>
          <p:nvPr/>
        </p:nvSpPr>
        <p:spPr>
          <a:xfrm>
            <a:off x="4273458" y="403296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54769" y="3488087"/>
            <a:ext cx="1794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配置自动更新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H="1">
            <a:off x="3886113" y="1796716"/>
            <a:ext cx="12194" cy="412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6392"/>
          </a:xfrm>
        </p:spPr>
        <p:txBody>
          <a:bodyPr/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9600" b="1" dirty="0" smtClean="0"/>
              <a:t>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弹性伸缩</a:t>
            </a:r>
            <a:r>
              <a:rPr lang="zh-CN" altLang="en-US" dirty="0"/>
              <a:t>部署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应用</a:t>
            </a:r>
            <a:r>
              <a:rPr lang="zh-CN" altLang="en-US" b="1" dirty="0" smtClean="0">
                <a:solidFill>
                  <a:srgbClr val="FF0000"/>
                </a:solidFill>
              </a:rPr>
              <a:t>自动应对业务负载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OCP</a:t>
            </a:r>
            <a:r>
              <a:rPr lang="zh-CN" altLang="en-US" dirty="0" smtClean="0"/>
              <a:t>演示场景</a:t>
            </a:r>
            <a:r>
              <a:rPr lang="en-US" altLang="zh-CN" dirty="0" smtClean="0"/>
              <a:t>3-</a:t>
            </a:r>
            <a:r>
              <a:rPr lang="zh-CN" altLang="en-US" dirty="0" smtClean="0"/>
              <a:t>应用</a:t>
            </a:r>
            <a:r>
              <a:rPr lang="zh-CN" altLang="en-US" b="1" dirty="0" smtClean="0">
                <a:solidFill>
                  <a:srgbClr val="FF0000"/>
                </a:solidFill>
              </a:rPr>
              <a:t>弹性扩展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1299" y="378423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34876" y="1860718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4"/>
            </a:pPr>
            <a:r>
              <a:rPr lang="en-US" altLang="zh-CN" b="1" dirty="0"/>
              <a:t>STEP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824361" y="378423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528064" y="4694738"/>
            <a:ext cx="203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查看</a:t>
            </a:r>
            <a:r>
              <a:rPr lang="zh-CN" altLang="en-US" dirty="0"/>
              <a:t>应用</a:t>
            </a:r>
            <a:r>
              <a:rPr lang="zh-CN" altLang="en-US" dirty="0" smtClean="0"/>
              <a:t>扩展</a:t>
            </a:r>
            <a:r>
              <a:rPr lang="zh-CN" altLang="en-US" dirty="0" smtClean="0"/>
              <a:t>动画</a:t>
            </a:r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6994249" y="1860718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3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127938" y="1860718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 startAt="2"/>
            </a:pPr>
            <a:r>
              <a:rPr lang="en-US" altLang="zh-CN" b="1" dirty="0" smtClean="0"/>
              <a:t>STEP 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41936" y="4762449"/>
            <a:ext cx="161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设置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策略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1344457" y="3784232"/>
            <a:ext cx="1322616" cy="84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抢红包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337827" y="1876594"/>
            <a:ext cx="110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en-US" altLang="zh-CN" b="1" dirty="0"/>
              <a:t>STEP</a:t>
            </a:r>
            <a:r>
              <a:rPr lang="en-US" altLang="zh-CN" b="1" dirty="0" smtClean="0"/>
              <a:t> 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228339" y="47624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手动弹性伸缩</a:t>
            </a:r>
            <a:endParaRPr lang="en-US" altLang="zh-CN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829175" y="1995766"/>
            <a:ext cx="1622496" cy="3265270"/>
            <a:chOff x="7728342" y="1121125"/>
            <a:chExt cx="2513671" cy="5553564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22444" y="2027023"/>
              <a:ext cx="4254417" cy="2442622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8732253" y="3058695"/>
              <a:ext cx="106947" cy="1176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8236283" y="2026655"/>
              <a:ext cx="1094875" cy="1390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236283" y="3704407"/>
              <a:ext cx="1094875" cy="227930"/>
            </a:xfrm>
            <a:prstGeom prst="rect">
              <a:avLst/>
            </a:prstGeom>
            <a:solidFill>
              <a:srgbClr val="208B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8356600" y="3419150"/>
              <a:ext cx="830180" cy="56639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280736" y="2415098"/>
              <a:ext cx="1012990" cy="400784"/>
            </a:xfrm>
            <a:prstGeom prst="rect">
              <a:avLst/>
            </a:prstGeom>
            <a:solidFill>
              <a:srgbClr val="F8F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799391" y="5575411"/>
              <a:ext cx="2442622" cy="10992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扫二维码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访问应用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右箭头 31"/>
          <p:cNvSpPr/>
          <p:nvPr/>
        </p:nvSpPr>
        <p:spPr>
          <a:xfrm>
            <a:off x="6875035" y="4062493"/>
            <a:ext cx="1758986" cy="695906"/>
          </a:xfrm>
          <a:prstGeom prst="rightArrow">
            <a:avLst>
              <a:gd name="adj1" fmla="val 50000"/>
              <a:gd name="adj2" fmla="val 54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脚本加压</a:t>
            </a:r>
            <a:endParaRPr lang="en-US" altLang="zh-CN" sz="1400" dirty="0" smtClean="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3313336" y="1759313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5946731" y="1759312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9172228" y="1770633"/>
            <a:ext cx="16873" cy="4183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7739</TotalTime>
  <Words>129</Words>
  <Application>Microsoft Office PowerPoint</Application>
  <PresentationFormat>宽屏</PresentationFormat>
  <Paragraphs>56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1  应用快速部署上线  让应用更快响应业务需求</vt:lpstr>
      <vt:lpstr>OpenShift演示场景1-应用快速部署上线</vt:lpstr>
      <vt:lpstr>2  应用代码变化后可持续自动更新应用  实现小步快跑的业务更新需求</vt:lpstr>
      <vt:lpstr>OpenShift演示场景2-自动更新部署应用</vt:lpstr>
      <vt:lpstr> 3  弹性伸缩部署应用  应用自动应对业务负载</vt:lpstr>
      <vt:lpstr>OCP演示场景3-应用弹性扩展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xiaoyliu</dc:creator>
  <cp:lastModifiedBy>xiaoyliu</cp:lastModifiedBy>
  <cp:revision>313</cp:revision>
  <dcterms:created xsi:type="dcterms:W3CDTF">2019-10-12T10:42:36Z</dcterms:created>
  <dcterms:modified xsi:type="dcterms:W3CDTF">2019-10-22T06:53:40Z</dcterms:modified>
</cp:coreProperties>
</file>