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8" r:id="rId2"/>
    <p:sldId id="27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5F7"/>
    <a:srgbClr val="208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1" autoAdjust="0"/>
    <p:restoredTop sz="95821" autoAdjust="0"/>
  </p:normalViewPr>
  <p:slideViewPr>
    <p:cSldViewPr snapToGrid="0">
      <p:cViewPr varScale="1">
        <p:scale>
          <a:sx n="57" d="100"/>
          <a:sy n="57" d="100"/>
        </p:scale>
        <p:origin x="573" y="45"/>
      </p:cViewPr>
      <p:guideLst/>
    </p:cSldViewPr>
  </p:slideViewPr>
  <p:outlineViewPr>
    <p:cViewPr>
      <p:scale>
        <a:sx n="33" d="100"/>
        <a:sy n="33" d="100"/>
      </p:scale>
      <p:origin x="0" y="-8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BC011-A443-447F-984D-E31EA8D48264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E8D6F-B0DB-4711-8C7B-1C39416A1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80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E8D6F-B0DB-4711-8C7B-1C39416A179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435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23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21E79E-338A-4E82-9C30-7A7EEE887C6C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497263-0E5B-4DCC-BA3B-C388E9333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32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27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6392"/>
          </a:xfrm>
        </p:spPr>
        <p:txBody>
          <a:bodyPr/>
          <a:lstStyle/>
          <a:p>
            <a:pPr algn="ctr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9600" b="1" dirty="0" smtClean="0"/>
              <a:t>4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b="1" dirty="0" smtClean="0">
                <a:solidFill>
                  <a:srgbClr val="FF0000"/>
                </a:solidFill>
              </a:rPr>
              <a:t>同时</a:t>
            </a:r>
            <a:r>
              <a:rPr lang="zh-CN" altLang="en-US" b="1" dirty="0">
                <a:solidFill>
                  <a:srgbClr val="FF0000"/>
                </a:solidFill>
              </a:rPr>
              <a:t>运行</a:t>
            </a:r>
            <a:r>
              <a:rPr lang="zh-CN" altLang="en-US" dirty="0" smtClean="0"/>
              <a:t>应用的多个版本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了解你的</a:t>
            </a:r>
            <a:r>
              <a:rPr lang="zh-CN" altLang="en-US" b="1" dirty="0" smtClean="0">
                <a:solidFill>
                  <a:srgbClr val="FF0000"/>
                </a:solidFill>
              </a:rPr>
              <a:t>客户对不同商业策略的喜好度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66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OpenShift</a:t>
            </a:r>
            <a:r>
              <a:rPr lang="zh-CN" altLang="en-US" dirty="0" smtClean="0"/>
              <a:t>演示场景</a:t>
            </a:r>
            <a:r>
              <a:rPr lang="en-US" altLang="zh-CN" dirty="0"/>
              <a:t>4- AB</a:t>
            </a:r>
            <a:r>
              <a:rPr lang="zh-CN" altLang="en-US" dirty="0"/>
              <a:t>部署促销应用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4832" y="4481762"/>
            <a:ext cx="1864196" cy="84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促销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促销策略：半价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36" y="2535815"/>
            <a:ext cx="805542" cy="8055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44" y="2535815"/>
            <a:ext cx="805542" cy="80554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952" y="2535815"/>
            <a:ext cx="805542" cy="80554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39719" y="5434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提前部署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244845" y="1627413"/>
            <a:ext cx="110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+mj-ea"/>
              <a:buAutoNum type="circleNumDbPlain"/>
            </a:pPr>
            <a:r>
              <a:rPr lang="en-US" altLang="zh-CN" b="1" dirty="0" smtClean="0"/>
              <a:t>STEP 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2946102" y="4481762"/>
            <a:ext cx="1811102" cy="8436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促销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促销策略：买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一赠一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305827" y="5434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提前部署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206260" y="1654199"/>
            <a:ext cx="110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+mj-ea"/>
              <a:buAutoNum type="circleNumDbPlain" startAt="2"/>
            </a:pPr>
            <a:r>
              <a:rPr lang="en-US" altLang="zh-CN" b="1" dirty="0" smtClean="0"/>
              <a:t>STEP </a:t>
            </a:r>
            <a:endParaRPr lang="zh-CN" altLang="en-US" b="1" dirty="0"/>
          </a:p>
        </p:txBody>
      </p:sp>
      <p:sp>
        <p:nvSpPr>
          <p:cNvPr id="77" name="文本框 76"/>
          <p:cNvSpPr txBox="1"/>
          <p:nvPr/>
        </p:nvSpPr>
        <p:spPr>
          <a:xfrm>
            <a:off x="9569779" y="1654199"/>
            <a:ext cx="110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+mj-ea"/>
              <a:buAutoNum type="circleNumDbPlain" startAt="3"/>
            </a:pPr>
            <a:r>
              <a:rPr lang="en-US" altLang="zh-CN" b="1" dirty="0" smtClean="0"/>
              <a:t>STEP </a:t>
            </a:r>
            <a:endParaRPr lang="zh-CN" altLang="en-US" b="1" dirty="0"/>
          </a:p>
        </p:txBody>
      </p:sp>
      <p:sp>
        <p:nvSpPr>
          <p:cNvPr id="79" name="矩形 78"/>
          <p:cNvSpPr/>
          <p:nvPr/>
        </p:nvSpPr>
        <p:spPr>
          <a:xfrm>
            <a:off x="817680" y="6386655"/>
            <a:ext cx="39196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https://github.com/liuxiaoyu-git/OCP-Demo</a:t>
            </a:r>
            <a:r>
              <a:rPr lang="zh-CN" altLang="en-US" sz="1100" dirty="0" smtClean="0"/>
              <a:t>-</a:t>
            </a:r>
            <a:r>
              <a:rPr lang="en-US" altLang="zh-CN" sz="1100" dirty="0" smtClean="0"/>
              <a:t>Promotion</a:t>
            </a:r>
            <a:r>
              <a:rPr lang="zh-CN" altLang="en-US" sz="1100" dirty="0" smtClean="0"/>
              <a:t>-</a:t>
            </a:r>
            <a:r>
              <a:rPr lang="zh-CN" altLang="en-US" sz="1100" dirty="0"/>
              <a:t>App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5342022" y="1933980"/>
            <a:ext cx="3120386" cy="4135810"/>
            <a:chOff x="6539999" y="1121126"/>
            <a:chExt cx="4834295" cy="7034178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822445" y="2027023"/>
              <a:ext cx="4254417" cy="2442623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8732253" y="3058695"/>
              <a:ext cx="106947" cy="11764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8236283" y="2026655"/>
              <a:ext cx="1094875" cy="139030"/>
            </a:xfrm>
            <a:prstGeom prst="rect">
              <a:avLst/>
            </a:prstGeom>
            <a:solidFill>
              <a:srgbClr val="208B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8236283" y="3704407"/>
              <a:ext cx="1094875" cy="227930"/>
            </a:xfrm>
            <a:prstGeom prst="rect">
              <a:avLst/>
            </a:prstGeom>
            <a:solidFill>
              <a:srgbClr val="208B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8356600" y="3419150"/>
              <a:ext cx="830180" cy="56639"/>
            </a:xfrm>
            <a:prstGeom prst="rect">
              <a:avLst/>
            </a:prstGeom>
            <a:solidFill>
              <a:srgbClr val="F8F5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8280736" y="2415098"/>
              <a:ext cx="1012990" cy="400784"/>
            </a:xfrm>
            <a:prstGeom prst="rect">
              <a:avLst/>
            </a:prstGeom>
            <a:solidFill>
              <a:srgbClr val="F8F5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539999" y="5014510"/>
              <a:ext cx="4834295" cy="314079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扫二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维码访问应用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如喜欢促销策略，则可去剁手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不喜欢，则可关闭浏览器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如需多次访问应用，需关闭浏览器重新进入。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9472577" y="1926151"/>
            <a:ext cx="1576637" cy="2930602"/>
            <a:chOff x="7728340" y="1121127"/>
            <a:chExt cx="2442623" cy="4984361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822443" y="2027024"/>
              <a:ext cx="4254416" cy="2442622"/>
            </a:xfrm>
            <a:prstGeom prst="rect">
              <a:avLst/>
            </a:prstGeom>
          </p:spPr>
        </p:pic>
        <p:sp>
          <p:nvSpPr>
            <p:cNvPr id="40" name="矩形 39"/>
            <p:cNvSpPr/>
            <p:nvPr/>
          </p:nvSpPr>
          <p:spPr>
            <a:xfrm>
              <a:off x="8732253" y="3058695"/>
              <a:ext cx="106947" cy="11764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8236283" y="2026655"/>
              <a:ext cx="1094875" cy="139030"/>
            </a:xfrm>
            <a:prstGeom prst="rect">
              <a:avLst/>
            </a:prstGeom>
            <a:solidFill>
              <a:srgbClr val="208B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8236283" y="3704407"/>
              <a:ext cx="1094875" cy="227930"/>
            </a:xfrm>
            <a:prstGeom prst="rect">
              <a:avLst/>
            </a:prstGeom>
            <a:solidFill>
              <a:srgbClr val="208B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8356600" y="3419150"/>
              <a:ext cx="830180" cy="56639"/>
            </a:xfrm>
            <a:prstGeom prst="rect">
              <a:avLst/>
            </a:prstGeom>
            <a:solidFill>
              <a:srgbClr val="F8F5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8280736" y="2415098"/>
              <a:ext cx="1012990" cy="400784"/>
            </a:xfrm>
            <a:prstGeom prst="rect">
              <a:avLst/>
            </a:prstGeom>
            <a:solidFill>
              <a:srgbClr val="F8F5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728340" y="5006210"/>
              <a:ext cx="2442623" cy="109927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扫二维码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6" name="直接连接符 45"/>
          <p:cNvCxnSpPr/>
          <p:nvPr/>
        </p:nvCxnSpPr>
        <p:spPr>
          <a:xfrm flipH="1">
            <a:off x="5246625" y="1668860"/>
            <a:ext cx="16873" cy="4183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8582503" y="1638819"/>
            <a:ext cx="16873" cy="4183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025982" y="3686889"/>
            <a:ext cx="1327301" cy="4711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OpenShift</a:t>
            </a:r>
            <a:b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负载均衡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>
            <a:stCxn id="14" idx="2"/>
            <a:endCxn id="3" idx="0"/>
          </p:cNvCxnSpPr>
          <p:nvPr/>
        </p:nvCxnSpPr>
        <p:spPr>
          <a:xfrm flipH="1">
            <a:off x="1496930" y="4158063"/>
            <a:ext cx="1192703" cy="323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4" idx="2"/>
            <a:endCxn id="22" idx="0"/>
          </p:cNvCxnSpPr>
          <p:nvPr/>
        </p:nvCxnSpPr>
        <p:spPr>
          <a:xfrm>
            <a:off x="2689633" y="4158063"/>
            <a:ext cx="1162020" cy="32369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4" idx="2"/>
            <a:endCxn id="14" idx="0"/>
          </p:cNvCxnSpPr>
          <p:nvPr/>
        </p:nvCxnSpPr>
        <p:spPr>
          <a:xfrm>
            <a:off x="840107" y="3341357"/>
            <a:ext cx="1849526" cy="345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5" idx="2"/>
            <a:endCxn id="14" idx="0"/>
          </p:cNvCxnSpPr>
          <p:nvPr/>
        </p:nvCxnSpPr>
        <p:spPr>
          <a:xfrm>
            <a:off x="1501415" y="3341357"/>
            <a:ext cx="1188218" cy="345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6" idx="2"/>
            <a:endCxn id="14" idx="0"/>
          </p:cNvCxnSpPr>
          <p:nvPr/>
        </p:nvCxnSpPr>
        <p:spPr>
          <a:xfrm>
            <a:off x="2162723" y="3341357"/>
            <a:ext cx="526910" cy="345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endCxn id="14" idx="0"/>
          </p:cNvCxnSpPr>
          <p:nvPr/>
        </p:nvCxnSpPr>
        <p:spPr>
          <a:xfrm flipH="1">
            <a:off x="2689633" y="3125648"/>
            <a:ext cx="667768" cy="561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11" y="2511689"/>
            <a:ext cx="747181" cy="747181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115" y="2503661"/>
            <a:ext cx="747181" cy="747181"/>
          </a:xfrm>
          <a:prstGeom prst="rect">
            <a:avLst/>
          </a:prstGeom>
        </p:spPr>
      </p:pic>
      <p:cxnSp>
        <p:nvCxnSpPr>
          <p:cNvPr id="65" name="直接连接符 64"/>
          <p:cNvCxnSpPr>
            <a:endCxn id="14" idx="0"/>
          </p:cNvCxnSpPr>
          <p:nvPr/>
        </p:nvCxnSpPr>
        <p:spPr>
          <a:xfrm flipH="1">
            <a:off x="2689633" y="3117819"/>
            <a:ext cx="1525622" cy="569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9355344" y="4592711"/>
            <a:ext cx="1811102" cy="8436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分析用户喜好应用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9706897" y="54944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提前部署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658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7915</TotalTime>
  <Words>102</Words>
  <Application>Microsoft Office PowerPoint</Application>
  <PresentationFormat>宽屏</PresentationFormat>
  <Paragraphs>23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 4  同时运行应用的多个版本  了解你的客户对不同商业策略的喜好度</vt:lpstr>
      <vt:lpstr>OpenShift演示场景4- AB部署促销应用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xiaoyliu</dc:creator>
  <cp:lastModifiedBy>xiaoyliu</cp:lastModifiedBy>
  <cp:revision>338</cp:revision>
  <dcterms:created xsi:type="dcterms:W3CDTF">2019-10-12T10:42:36Z</dcterms:created>
  <dcterms:modified xsi:type="dcterms:W3CDTF">2019-10-24T00:59:46Z</dcterms:modified>
</cp:coreProperties>
</file>