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5A75-45CD-49F7-BECF-036CC31D570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58F-A879-45A0-A550-BA7AD6C326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5A75-45CD-49F7-BECF-036CC31D570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58F-A879-45A0-A550-BA7AD6C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8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5A75-45CD-49F7-BECF-036CC31D570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58F-A879-45A0-A550-BA7AD6C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5A75-45CD-49F7-BECF-036CC31D570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58F-A879-45A0-A550-BA7AD6C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5A75-45CD-49F7-BECF-036CC31D570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58F-A879-45A0-A550-BA7AD6C326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6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5A75-45CD-49F7-BECF-036CC31D570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58F-A879-45A0-A550-BA7AD6C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5A75-45CD-49F7-BECF-036CC31D570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58F-A879-45A0-A550-BA7AD6C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5A75-45CD-49F7-BECF-036CC31D570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58F-A879-45A0-A550-BA7AD6C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8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5A75-45CD-49F7-BECF-036CC31D570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58F-A879-45A0-A550-BA7AD6C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DF5A75-45CD-49F7-BECF-036CC31D570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7158F-A879-45A0-A550-BA7AD6C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5A75-45CD-49F7-BECF-036CC31D570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58F-A879-45A0-A550-BA7AD6C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DF5A75-45CD-49F7-BECF-036CC31D570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97158F-A879-45A0-A550-BA7AD6C326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23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dbapi.com/?t=Wall+E&amp;y=2008&amp;r=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2109" y="745097"/>
            <a:ext cx="10878589" cy="3566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Movie Rating Comparison</a:t>
            </a:r>
            <a:br>
              <a:rPr lang="en-US" altLang="zh-CN" dirty="0" smtClean="0"/>
            </a:br>
            <a:r>
              <a:rPr lang="en-US" altLang="zh-CN" sz="5300" dirty="0" smtClean="0"/>
              <a:t>What movie genre is USA most highly rated</a:t>
            </a:r>
            <a:r>
              <a:rPr lang="zh-CN" altLang="en-US" sz="5300" dirty="0" smtClean="0"/>
              <a:t>？</a:t>
            </a:r>
            <a:endParaRPr lang="en-US" sz="53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Xiaoyue</a:t>
            </a:r>
            <a:r>
              <a:rPr lang="en-US" altLang="zh-CN" dirty="0" smtClean="0"/>
              <a:t>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7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Netflix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million ratings </a:t>
            </a:r>
            <a:endParaRPr lang="en-US" dirty="0" smtClean="0"/>
          </a:p>
          <a:p>
            <a:r>
              <a:rPr lang="en-US" dirty="0" smtClean="0"/>
              <a:t>480 </a:t>
            </a:r>
            <a:r>
              <a:rPr lang="en-US" dirty="0"/>
              <a:t>thousand randomly-chosen, anonymous Netflix customers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17 thousand movie </a:t>
            </a:r>
            <a:r>
              <a:rPr lang="en-US" dirty="0" smtClean="0"/>
              <a:t>titles</a:t>
            </a:r>
          </a:p>
          <a:p>
            <a:r>
              <a:rPr lang="en-US" dirty="0" smtClean="0"/>
              <a:t>Format: txt</a:t>
            </a:r>
          </a:p>
          <a:p>
            <a:r>
              <a:rPr lang="en-US" dirty="0" err="1" smtClean="0"/>
              <a:t>Movie_title</a:t>
            </a:r>
            <a:r>
              <a:rPr lang="en-US" dirty="0" smtClean="0"/>
              <a:t>: </a:t>
            </a:r>
            <a:r>
              <a:rPr lang="en-US" dirty="0" err="1" smtClean="0"/>
              <a:t>MovieID,YearOfRelease,Title</a:t>
            </a:r>
            <a:endParaRPr lang="en-US" dirty="0" smtClean="0"/>
          </a:p>
          <a:p>
            <a:r>
              <a:rPr lang="en-US" dirty="0" smtClean="0"/>
              <a:t>Review files: </a:t>
            </a:r>
            <a:r>
              <a:rPr lang="en-US" dirty="0" err="1" smtClean="0"/>
              <a:t>CustomerID,Rating,Date</a:t>
            </a:r>
            <a:endParaRPr lang="en-US" dirty="0"/>
          </a:p>
          <a:p>
            <a:r>
              <a:rPr lang="en-US" dirty="0" smtClean="0"/>
              <a:t>Main Procedure:</a:t>
            </a:r>
          </a:p>
          <a:p>
            <a:r>
              <a:rPr lang="en-US" dirty="0" smtClean="0"/>
              <a:t>Extract average ratings for each movie, using individual customer review lines for each movie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7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IMDB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http://www.omdbapi.com/?t=Wall+E&amp;y=2008&amp;r=json</a:t>
            </a:r>
            <a:endParaRPr lang="en-US" dirty="0"/>
          </a:p>
          <a:p>
            <a:r>
              <a:rPr lang="en-US" dirty="0"/>
              <a:t>{"Title":"WALL·E","Year":"2008","Rated":"G","Released":"27 Jun 2008","Runtime":"98 </a:t>
            </a:r>
            <a:r>
              <a:rPr lang="en-US" dirty="0" err="1"/>
              <a:t>min","Genre":"Animation</a:t>
            </a:r>
            <a:r>
              <a:rPr lang="en-US" dirty="0"/>
              <a:t>, Adventure, </a:t>
            </a:r>
            <a:r>
              <a:rPr lang="en-US" dirty="0" err="1"/>
              <a:t>Family","Director":"Andrew</a:t>
            </a:r>
            <a:r>
              <a:rPr lang="en-US" dirty="0"/>
              <a:t> </a:t>
            </a:r>
            <a:r>
              <a:rPr lang="en-US" dirty="0" err="1"/>
              <a:t>Stanton","Writer":"Andrew</a:t>
            </a:r>
            <a:r>
              <a:rPr lang="en-US" dirty="0"/>
              <a:t> Stanton (original story by), Pete </a:t>
            </a:r>
            <a:r>
              <a:rPr lang="en-US" dirty="0" err="1"/>
              <a:t>Docter</a:t>
            </a:r>
            <a:r>
              <a:rPr lang="en-US" dirty="0"/>
              <a:t> (original story by), Andrew Stanton (screenplay), Jim Reardon (screenplay)","</a:t>
            </a:r>
            <a:r>
              <a:rPr lang="en-US" dirty="0" err="1"/>
              <a:t>Actors":"Ben</a:t>
            </a:r>
            <a:r>
              <a:rPr lang="en-US" dirty="0"/>
              <a:t> </a:t>
            </a:r>
            <a:r>
              <a:rPr lang="en-US" dirty="0" err="1"/>
              <a:t>Burtt</a:t>
            </a:r>
            <a:r>
              <a:rPr lang="en-US" dirty="0"/>
              <a:t>, Elissa Knight, Jeff </a:t>
            </a:r>
            <a:r>
              <a:rPr lang="en-US" dirty="0" err="1"/>
              <a:t>Garlin</a:t>
            </a:r>
            <a:r>
              <a:rPr lang="en-US" dirty="0"/>
              <a:t>, Fred </a:t>
            </a:r>
            <a:r>
              <a:rPr lang="en-US" dirty="0" err="1"/>
              <a:t>Willard","Plot":"In</a:t>
            </a:r>
            <a:r>
              <a:rPr lang="en-US" dirty="0"/>
              <a:t> the distant future, a small waste-collecting robot inadvertently embarks on a space journey that will ultimately decide the fate of </a:t>
            </a:r>
            <a:r>
              <a:rPr lang="en-US" dirty="0" err="1"/>
              <a:t>mankind.","Language":"English","Country":"USA","Awards":"Won</a:t>
            </a:r>
            <a:r>
              <a:rPr lang="en-US" dirty="0"/>
              <a:t> 1 Oscar. Another 81 wins &amp; 78 </a:t>
            </a:r>
            <a:r>
              <a:rPr lang="en-US" dirty="0" err="1"/>
              <a:t>nominations.","Poster":"http</a:t>
            </a:r>
            <a:r>
              <a:rPr lang="en-US" dirty="0"/>
              <a:t>://ia.media-imdb.com/images/M/MV5BMTczOTA3MzY2N15BMl5BanBnXkFtZTcwOTYwNjE2MQ@@._V1_SX300.jpg","Metascore":"94","imdbRating":"8.4","imdbVotes":"674,274","imdbID":"tt0910970","Type":"movie","Response":"True"}</a:t>
            </a:r>
          </a:p>
          <a:p>
            <a:r>
              <a:rPr lang="en-US" dirty="0" smtClean="0"/>
              <a:t>Format: </a:t>
            </a:r>
            <a:r>
              <a:rPr lang="en-US" dirty="0" err="1" smtClean="0"/>
              <a:t>json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0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using SQL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27890"/>
              </p:ext>
            </p:extLst>
          </p:nvPr>
        </p:nvGraphicFramePr>
        <p:xfrm>
          <a:off x="1097279" y="4048627"/>
          <a:ext cx="5937250" cy="1973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029152415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169205102"/>
                    </a:ext>
                  </a:extLst>
                </a:gridCol>
              </a:tblGrid>
              <a:tr h="439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ratings( (imrating+2*nfrating)/2)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050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Band of Brothers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682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Godfather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795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Firefly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793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Lord of the Rings: The Return of the King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385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 Wars: Episode V: The Empire Strikes Back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395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Beatles Anthology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988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Schindler's List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937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Godfather,Part II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897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Pride and Prejudice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0779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 Wars: Episode IV: A New Hope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8.85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17120"/>
                  </a:ext>
                </a:extLst>
              </a:tr>
            </a:tbl>
          </a:graphicData>
        </a:graphic>
      </p:graphicFrame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416474"/>
              </p:ext>
            </p:extLst>
          </p:nvPr>
        </p:nvGraphicFramePr>
        <p:xfrm>
          <a:off x="1097279" y="1992442"/>
          <a:ext cx="5937250" cy="1885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90467889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2236906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41977841"/>
                    </a:ext>
                  </a:extLst>
                </a:gridCol>
                <a:gridCol w="2511425">
                  <a:extLst>
                    <a:ext uri="{9D8B030D-6E8A-4147-A177-3AD203B41FA5}">
                      <a16:colId xmlns:a16="http://schemas.microsoft.com/office/drawing/2014/main" val="2975801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rating( (imrating+2*nfrating)/2)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84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Documentary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7.29407407407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8080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Japan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Animation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7.09508379888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636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History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7.0874025974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574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7.04162162162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549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Japan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6.9815920398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822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6.96211981567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418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Documentary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6.94752941176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221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6.93384393064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037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Music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6.93241071429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71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Japan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Adventure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6.90884615385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65289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68311"/>
              </p:ext>
            </p:extLst>
          </p:nvPr>
        </p:nvGraphicFramePr>
        <p:xfrm>
          <a:off x="7161502" y="2679469"/>
          <a:ext cx="4628718" cy="2152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4359">
                  <a:extLst>
                    <a:ext uri="{9D8B030D-6E8A-4147-A177-3AD203B41FA5}">
                      <a16:colId xmlns:a16="http://schemas.microsoft.com/office/drawing/2014/main" val="2968380810"/>
                    </a:ext>
                  </a:extLst>
                </a:gridCol>
                <a:gridCol w="2314359">
                  <a:extLst>
                    <a:ext uri="{9D8B030D-6E8A-4147-A177-3AD203B41FA5}">
                      <a16:colId xmlns:a16="http://schemas.microsoft.com/office/drawing/2014/main" val="2088795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rating_diff(ABS(imrating-2*nfrating)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085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Vault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775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Freaks &amp; Geeks: The Complete Series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3465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Who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335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Salsa &amp; Merengue: Cal Pozo's Learn to Dance in Minutes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898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Ben &amp; Arthur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658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Sasquatch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62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Life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7723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Superbabies: Baby Geniuses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854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Meet the Browns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80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Fractured Flickers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8883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63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rating for each country change along years</a:t>
            </a:r>
            <a:r>
              <a:rPr lang="zh-CN" altLang="en-US" dirty="0"/>
              <a:t> </a:t>
            </a:r>
            <a:r>
              <a:rPr lang="en-US" altLang="zh-CN" smtClean="0"/>
              <a:t>from 1914 to 2005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04" y="1845734"/>
            <a:ext cx="7620392" cy="44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3315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551</TotalTime>
  <Words>398</Words>
  <Application>Microsoft Office PowerPoint</Application>
  <PresentationFormat>宽屏</PresentationFormat>
  <Paragraphs>105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DengXian</vt:lpstr>
      <vt:lpstr>SimSun</vt:lpstr>
      <vt:lpstr>Calibri</vt:lpstr>
      <vt:lpstr>Calibri Light</vt:lpstr>
      <vt:lpstr>Times New Roman</vt:lpstr>
      <vt:lpstr>回顾</vt:lpstr>
      <vt:lpstr>Movie Rating Comparison What movie genre is USA most highly rated？</vt:lpstr>
      <vt:lpstr>Netflix Dataset</vt:lpstr>
      <vt:lpstr>IMDB Dataset</vt:lpstr>
      <vt:lpstr>Join using SQL</vt:lpstr>
      <vt:lpstr>How rating for each country change along years from 1914 to 2005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Comparison What movie genre is USA most highly rated？</dc:title>
  <dc:creator>Platina Liu</dc:creator>
  <cp:lastModifiedBy>Platina Liu</cp:lastModifiedBy>
  <cp:revision>4</cp:revision>
  <dcterms:created xsi:type="dcterms:W3CDTF">2016-02-22T05:02:33Z</dcterms:created>
  <dcterms:modified xsi:type="dcterms:W3CDTF">2016-02-22T14:50:03Z</dcterms:modified>
</cp:coreProperties>
</file>