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1484785"/>
            <a:ext cx="7992888" cy="3024336"/>
          </a:xfrm>
        </p:spPr>
        <p:txBody>
          <a:bodyPr>
            <a:normAutofit/>
          </a:bodyPr>
          <a:lstStyle/>
          <a:p>
            <a:pPr algn="l"/>
            <a:r>
              <a:rPr lang="zh-CN" altLang="en-US" sz="3200" dirty="0" smtClean="0"/>
              <a:t>                              会员</a:t>
            </a:r>
            <a:r>
              <a:rPr lang="zh-CN" altLang="en-US" sz="3200" dirty="0"/>
              <a:t>评分</a:t>
            </a:r>
            <a:r>
              <a:rPr lang="zh-CN" altLang="en-US" sz="3200" dirty="0" smtClean="0"/>
              <a:t>预测</a:t>
            </a:r>
            <a:r>
              <a:rPr lang="en-US" altLang="zh-CN" sz="2400" dirty="0" smtClean="0"/>
              <a:t/>
            </a:r>
            <a:br>
              <a:rPr lang="en-US" altLang="zh-CN" sz="2400" dirty="0" smtClean="0"/>
            </a:br>
            <a:r>
              <a:rPr lang="en-US" altLang="zh-CN" sz="2400" dirty="0" smtClean="0"/>
              <a:t>        </a:t>
            </a:r>
            <a:r>
              <a:rPr lang="zh-CN" altLang="zh-CN" sz="2400" dirty="0" smtClean="0"/>
              <a:t>根据</a:t>
            </a:r>
            <a:r>
              <a:rPr lang="zh-CN" altLang="zh-CN" sz="2400" dirty="0"/>
              <a:t>现有数据，编写分析报告，分析电影市场情况</a:t>
            </a:r>
            <a:r>
              <a:rPr lang="zh-CN" altLang="zh-CN" sz="2400" dirty="0" smtClean="0"/>
              <a:t>并</a:t>
            </a:r>
            <a:r>
              <a:rPr lang="zh-CN" altLang="en-US" sz="2400" dirty="0" smtClean="0"/>
              <a:t>通过</a:t>
            </a:r>
            <a:r>
              <a:rPr lang="zh-CN" altLang="en-US" sz="2400" dirty="0" smtClean="0">
                <a:solidFill>
                  <a:srgbClr val="FF0000"/>
                </a:solidFill>
              </a:rPr>
              <a:t>线性回归</a:t>
            </a:r>
            <a:r>
              <a:rPr lang="zh-CN" altLang="zh-CN" sz="2400" dirty="0" smtClean="0"/>
              <a:t>预测</a:t>
            </a:r>
            <a:r>
              <a:rPr lang="zh-CN" altLang="zh-CN" sz="2400" dirty="0"/>
              <a:t>观众群对“四合影业”计划投拍的电影《青春的竞赛》的评分</a:t>
            </a:r>
            <a:endParaRPr lang="zh-CN" altLang="en-US" sz="2400" dirty="0"/>
          </a:p>
        </p:txBody>
      </p:sp>
    </p:spTree>
    <p:extLst>
      <p:ext uri="{BB962C8B-B14F-4D97-AF65-F5344CB8AC3E}">
        <p14:creationId xmlns:p14="http://schemas.microsoft.com/office/powerpoint/2010/main" val="3962784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源码</a:t>
            </a:r>
          </a:p>
        </p:txBody>
      </p:sp>
      <p:sp>
        <p:nvSpPr>
          <p:cNvPr id="3" name="内容占位符 2"/>
          <p:cNvSpPr>
            <a:spLocks noGrp="1"/>
          </p:cNvSpPr>
          <p:nvPr>
            <p:ph idx="1"/>
          </p:nvPr>
        </p:nvSpPr>
        <p:spPr/>
        <p:txBody>
          <a:bodyPr>
            <a:normAutofit fontScale="55000" lnSpcReduction="20000"/>
          </a:bodyPr>
          <a:lstStyle/>
          <a:p>
            <a:r>
              <a:rPr lang="en-US" altLang="zh-CN" dirty="0"/>
              <a:t>#encoding:utf-8</a:t>
            </a:r>
            <a:br>
              <a:rPr lang="en-US" altLang="zh-CN" dirty="0"/>
            </a:br>
            <a:r>
              <a:rPr lang="en-US" altLang="zh-CN" dirty="0"/>
              <a:t>import </a:t>
            </a:r>
            <a:r>
              <a:rPr lang="en-US" altLang="zh-CN" dirty="0"/>
              <a:t>re</a:t>
            </a:r>
            <a:br>
              <a:rPr lang="en-US" altLang="zh-CN" dirty="0"/>
            </a:br>
            <a:r>
              <a:rPr lang="en-US" altLang="zh-CN" dirty="0"/>
              <a:t>import </a:t>
            </a:r>
            <a:r>
              <a:rPr lang="en-US" altLang="zh-CN" dirty="0" err="1"/>
              <a:t>numpy</a:t>
            </a:r>
            <a:r>
              <a:rPr lang="en-US" altLang="zh-CN" dirty="0"/>
              <a:t> </a:t>
            </a:r>
            <a:r>
              <a:rPr lang="en-US" altLang="zh-CN" dirty="0"/>
              <a:t>as </a:t>
            </a:r>
            <a:r>
              <a:rPr lang="en-US" altLang="zh-CN" dirty="0" err="1"/>
              <a:t>np</a:t>
            </a:r>
            <a:r>
              <a:rPr lang="en-US" altLang="zh-CN" dirty="0"/>
              <a:t/>
            </a:r>
            <a:br>
              <a:rPr lang="en-US" altLang="zh-CN" dirty="0"/>
            </a:br>
            <a:r>
              <a:rPr lang="en-US" altLang="zh-CN" dirty="0"/>
              <a:t>import </a:t>
            </a:r>
            <a:r>
              <a:rPr lang="en-US" altLang="zh-CN" dirty="0"/>
              <a:t>pandas </a:t>
            </a:r>
            <a:r>
              <a:rPr lang="en-US" altLang="zh-CN" dirty="0"/>
              <a:t>as </a:t>
            </a:r>
            <a:r>
              <a:rPr lang="en-US" altLang="zh-CN" dirty="0" err="1"/>
              <a:t>pd</a:t>
            </a:r>
            <a:r>
              <a:rPr lang="en-US" altLang="zh-CN" dirty="0"/>
              <a:t/>
            </a:r>
            <a:br>
              <a:rPr lang="en-US" altLang="zh-CN" dirty="0"/>
            </a:br>
            <a:r>
              <a:rPr lang="en-US" altLang="zh-CN" dirty="0"/>
              <a:t/>
            </a:r>
            <a:br>
              <a:rPr lang="en-US" altLang="zh-CN" dirty="0"/>
            </a:br>
            <a:r>
              <a:rPr lang="en-US" altLang="zh-CN" dirty="0"/>
              <a:t>from </a:t>
            </a:r>
            <a:r>
              <a:rPr lang="en-US" altLang="zh-CN" dirty="0" err="1"/>
              <a:t>sklearn.linear_model</a:t>
            </a:r>
            <a:r>
              <a:rPr lang="en-US" altLang="zh-CN" dirty="0"/>
              <a:t> </a:t>
            </a:r>
            <a:r>
              <a:rPr lang="en-US" altLang="zh-CN" dirty="0"/>
              <a:t>import </a:t>
            </a:r>
            <a:r>
              <a:rPr lang="en-US" altLang="zh-CN" dirty="0" err="1"/>
              <a:t>LinearRegression</a:t>
            </a:r>
            <a:r>
              <a:rPr lang="en-US" altLang="zh-CN" dirty="0"/>
              <a:t/>
            </a:r>
            <a:br>
              <a:rPr lang="en-US" altLang="zh-CN" dirty="0"/>
            </a:br>
            <a:r>
              <a:rPr lang="en-US" altLang="zh-CN" dirty="0"/>
              <a:t/>
            </a:r>
            <a:br>
              <a:rPr lang="en-US" altLang="zh-CN" dirty="0"/>
            </a:br>
            <a:r>
              <a:rPr lang="en-US" altLang="zh-CN" dirty="0" err="1"/>
              <a:t>df</a:t>
            </a:r>
            <a:r>
              <a:rPr lang="en-US" altLang="zh-CN" dirty="0"/>
              <a:t> = </a:t>
            </a:r>
            <a:r>
              <a:rPr lang="en-US" altLang="zh-CN" dirty="0" err="1"/>
              <a:t>pd.read_csv</a:t>
            </a:r>
            <a:r>
              <a:rPr lang="en-US" altLang="zh-CN" dirty="0"/>
              <a:t>(</a:t>
            </a:r>
            <a:r>
              <a:rPr lang="en-US" altLang="zh-CN" dirty="0"/>
              <a:t>'arg04/film-</a:t>
            </a:r>
            <a:r>
              <a:rPr lang="en-US" altLang="zh-CN" dirty="0" err="1"/>
              <a:t>csv.txt',delimiter</a:t>
            </a:r>
            <a:r>
              <a:rPr lang="en-US" altLang="zh-CN" dirty="0"/>
              <a:t>=</a:t>
            </a:r>
            <a:r>
              <a:rPr lang="en-US" altLang="zh-CN" dirty="0"/>
              <a:t>';',names</a:t>
            </a:r>
            <a:r>
              <a:rPr lang="en-US" altLang="zh-CN" dirty="0"/>
              <a:t>=[</a:t>
            </a:r>
            <a:r>
              <a:rPr lang="en-US" altLang="zh-CN" dirty="0"/>
              <a:t>'</a:t>
            </a:r>
            <a:r>
              <a:rPr lang="zh-CN" altLang="en-US" dirty="0"/>
              <a:t>电影名称</a:t>
            </a:r>
            <a:r>
              <a:rPr lang="en-US" altLang="zh-CN" dirty="0"/>
              <a:t>','</a:t>
            </a:r>
            <a:r>
              <a:rPr lang="zh-CN" altLang="en-US" dirty="0"/>
              <a:t>上映时间</a:t>
            </a:r>
            <a:r>
              <a:rPr lang="en-US" altLang="zh-CN" dirty="0"/>
              <a:t>','</a:t>
            </a:r>
            <a:r>
              <a:rPr lang="zh-CN" altLang="en-US" dirty="0"/>
              <a:t>闭映时间</a:t>
            </a:r>
            <a:r>
              <a:rPr lang="en-US" altLang="zh-CN" dirty="0"/>
              <a:t>','</a:t>
            </a:r>
            <a:r>
              <a:rPr lang="zh-CN" altLang="en-US" dirty="0"/>
              <a:t>出品公司</a:t>
            </a:r>
            <a:r>
              <a:rPr lang="en-US" altLang="zh-CN" dirty="0"/>
              <a:t>','</a:t>
            </a:r>
            <a:r>
              <a:rPr lang="zh-CN" altLang="en-US" dirty="0"/>
              <a:t>导演</a:t>
            </a:r>
            <a:r>
              <a:rPr lang="en-US" altLang="zh-CN" dirty="0"/>
              <a:t>','</a:t>
            </a:r>
            <a:r>
              <a:rPr lang="zh-CN" altLang="en-US" dirty="0"/>
              <a:t>主角</a:t>
            </a:r>
            <a:r>
              <a:rPr lang="en-US" altLang="zh-CN" dirty="0"/>
              <a:t>','</a:t>
            </a:r>
            <a:r>
              <a:rPr lang="zh-CN" altLang="en-US" dirty="0"/>
              <a:t>影片类型</a:t>
            </a:r>
            <a:r>
              <a:rPr lang="en-US" altLang="zh-CN" dirty="0"/>
              <a:t>','</a:t>
            </a:r>
            <a:r>
              <a:rPr lang="zh-CN" altLang="en-US" dirty="0"/>
              <a:t>票房</a:t>
            </a:r>
            <a:r>
              <a:rPr lang="en-US" altLang="zh-CN" dirty="0"/>
              <a:t>/</a:t>
            </a:r>
            <a:r>
              <a:rPr lang="zh-CN" altLang="en-US" dirty="0"/>
              <a:t>万</a:t>
            </a:r>
            <a:r>
              <a:rPr lang="en-US" altLang="zh-CN" dirty="0"/>
              <a:t>','</a:t>
            </a:r>
            <a:r>
              <a:rPr lang="zh-CN" altLang="en-US" dirty="0"/>
              <a:t>评分</a:t>
            </a:r>
            <a:r>
              <a:rPr lang="en-US" altLang="zh-CN" dirty="0"/>
              <a:t>'</a:t>
            </a:r>
            <a:r>
              <a:rPr lang="en-US" altLang="zh-CN" dirty="0"/>
              <a:t>]</a:t>
            </a:r>
            <a:r>
              <a:rPr lang="en-US" altLang="zh-CN" dirty="0"/>
              <a:t>,</a:t>
            </a:r>
            <a:r>
              <a:rPr lang="en-US" altLang="zh-CN" dirty="0" err="1"/>
              <a:t>skiprows</a:t>
            </a:r>
            <a:r>
              <a:rPr lang="en-US" altLang="zh-CN" dirty="0"/>
              <a:t>=</a:t>
            </a:r>
            <a:r>
              <a:rPr lang="en-US" altLang="zh-CN" dirty="0"/>
              <a:t>1</a:t>
            </a:r>
            <a:r>
              <a:rPr lang="en-US" altLang="zh-CN" dirty="0"/>
              <a:t>)</a:t>
            </a:r>
            <a:br>
              <a:rPr lang="en-US" altLang="zh-CN" dirty="0"/>
            </a:br>
            <a:r>
              <a:rPr lang="en-US" altLang="zh-CN" dirty="0"/>
              <a:t/>
            </a:r>
            <a:br>
              <a:rPr lang="en-US" altLang="zh-CN" dirty="0"/>
            </a:br>
            <a:r>
              <a:rPr lang="en-US" altLang="zh-CN" dirty="0" err="1"/>
              <a:t>df</a:t>
            </a:r>
            <a:r>
              <a:rPr lang="en-US" altLang="zh-CN" dirty="0"/>
              <a:t> = </a:t>
            </a:r>
            <a:r>
              <a:rPr lang="en-US" altLang="zh-CN" dirty="0" err="1"/>
              <a:t>df.dropna</a:t>
            </a:r>
            <a:r>
              <a:rPr lang="en-US" altLang="zh-CN" dirty="0"/>
              <a:t>().</a:t>
            </a:r>
            <a:r>
              <a:rPr lang="en-US" altLang="zh-CN" dirty="0" err="1"/>
              <a:t>drop_duplicates</a:t>
            </a:r>
            <a:r>
              <a:rPr lang="en-US" altLang="zh-CN" dirty="0"/>
              <a:t>().</a:t>
            </a:r>
            <a:r>
              <a:rPr lang="en-US" altLang="zh-CN" dirty="0" err="1"/>
              <a:t>reset_index</a:t>
            </a:r>
            <a:r>
              <a:rPr lang="en-US" altLang="zh-CN" dirty="0"/>
              <a:t>().drop(</a:t>
            </a:r>
            <a:r>
              <a:rPr lang="en-US" altLang="zh-CN" dirty="0"/>
              <a:t>'</a:t>
            </a:r>
            <a:r>
              <a:rPr lang="en-US" altLang="zh-CN" dirty="0" err="1"/>
              <a:t>index',axis</a:t>
            </a:r>
            <a:r>
              <a:rPr lang="en-US" altLang="zh-CN" dirty="0"/>
              <a:t> </a:t>
            </a:r>
            <a:r>
              <a:rPr lang="en-US" altLang="zh-CN" dirty="0"/>
              <a:t>= </a:t>
            </a:r>
            <a:r>
              <a:rPr lang="en-US" altLang="zh-CN" dirty="0"/>
              <a:t>1</a:t>
            </a:r>
            <a:r>
              <a:rPr lang="en-US" altLang="zh-CN" dirty="0"/>
              <a:t>)</a:t>
            </a:r>
            <a:br>
              <a:rPr lang="en-US" altLang="zh-CN" dirty="0"/>
            </a:br>
            <a:r>
              <a:rPr lang="en-US" altLang="zh-CN" dirty="0"/>
              <a:t>#</a:t>
            </a:r>
            <a:r>
              <a:rPr lang="zh-CN" altLang="en-US" dirty="0"/>
              <a:t>选出</a:t>
            </a:r>
            <a:r>
              <a:rPr lang="en-US" altLang="zh-CN" dirty="0"/>
              <a:t>1050,1114,1048,1488,1102</a:t>
            </a:r>
            <a:br>
              <a:rPr lang="en-US" altLang="zh-CN" dirty="0"/>
            </a:br>
            <a:r>
              <a:rPr lang="en-US" altLang="zh-CN" dirty="0"/>
              <a:t>id = [</a:t>
            </a:r>
            <a:r>
              <a:rPr lang="en-US" altLang="zh-CN" dirty="0"/>
              <a:t>1050,1114,1048,1488,1102</a:t>
            </a:r>
            <a:r>
              <a:rPr lang="en-US" altLang="zh-CN" dirty="0"/>
              <a:t>]</a:t>
            </a:r>
            <a:br>
              <a:rPr lang="en-US" altLang="zh-CN" dirty="0"/>
            </a:br>
            <a:r>
              <a:rPr lang="en-US" altLang="zh-CN" dirty="0" err="1"/>
              <a:t>dfs</a:t>
            </a:r>
            <a:r>
              <a:rPr lang="en-US" altLang="zh-CN" dirty="0"/>
              <a:t> = </a:t>
            </a:r>
            <a:r>
              <a:rPr lang="en-US" altLang="zh-CN" dirty="0" err="1"/>
              <a:t>pd.read_csv</a:t>
            </a:r>
            <a:r>
              <a:rPr lang="en-US" altLang="zh-CN" dirty="0"/>
              <a:t>(</a:t>
            </a:r>
            <a:r>
              <a:rPr lang="en-US" altLang="zh-CN" dirty="0"/>
              <a:t>'arg04/</a:t>
            </a:r>
            <a:r>
              <a:rPr lang="en-US" altLang="zh-CN" dirty="0" err="1"/>
              <a:t>score.log',delimiter</a:t>
            </a:r>
            <a:r>
              <a:rPr lang="en-US" altLang="zh-CN" dirty="0"/>
              <a:t>=</a:t>
            </a:r>
            <a:r>
              <a:rPr lang="en-US" altLang="zh-CN" dirty="0"/>
              <a:t>',',encoding </a:t>
            </a:r>
            <a:r>
              <a:rPr lang="en-US" altLang="zh-CN" dirty="0"/>
              <a:t>= </a:t>
            </a:r>
            <a:r>
              <a:rPr lang="en-US" altLang="zh-CN" dirty="0"/>
              <a:t>'utf-8',header</a:t>
            </a:r>
            <a:r>
              <a:rPr lang="en-US" altLang="zh-CN" dirty="0"/>
              <a:t>=</a:t>
            </a:r>
            <a:r>
              <a:rPr lang="en-US" altLang="zh-CN" dirty="0"/>
              <a:t>0,names </a:t>
            </a:r>
            <a:r>
              <a:rPr lang="en-US" altLang="zh-CN" dirty="0"/>
              <a:t>= [</a:t>
            </a:r>
            <a:r>
              <a:rPr lang="en-US" altLang="zh-CN" dirty="0"/>
              <a:t>u'</a:t>
            </a:r>
            <a:r>
              <a:rPr lang="zh-CN" altLang="en-US" dirty="0"/>
              <a:t>电影名称</a:t>
            </a:r>
            <a:r>
              <a:rPr lang="en-US" altLang="zh-CN" dirty="0"/>
              <a:t>',u'</a:t>
            </a:r>
            <a:r>
              <a:rPr lang="en-US" altLang="zh-CN" dirty="0" err="1"/>
              <a:t>userid</a:t>
            </a:r>
            <a:r>
              <a:rPr lang="en-US" altLang="zh-CN" dirty="0"/>
              <a:t>',</a:t>
            </a:r>
            <a:r>
              <a:rPr lang="en-US" altLang="zh-CN" dirty="0" err="1"/>
              <a:t>u'score</a:t>
            </a:r>
            <a:r>
              <a:rPr lang="en-US" altLang="zh-CN" dirty="0"/>
              <a:t>'</a:t>
            </a:r>
            <a:r>
              <a:rPr lang="en-US" altLang="zh-CN" dirty="0"/>
              <a:t>])</a:t>
            </a:r>
            <a:br>
              <a:rPr lang="en-US" altLang="zh-CN" dirty="0"/>
            </a:br>
            <a:r>
              <a:rPr lang="en-US" altLang="zh-CN" dirty="0" err="1"/>
              <a:t>dfs</a:t>
            </a:r>
            <a:r>
              <a:rPr lang="en-US" altLang="zh-CN" dirty="0"/>
              <a:t>= </a:t>
            </a:r>
            <a:r>
              <a:rPr lang="en-US" altLang="zh-CN" dirty="0" err="1"/>
              <a:t>dfs</a:t>
            </a:r>
            <a:r>
              <a:rPr lang="en-US" altLang="zh-CN" dirty="0"/>
              <a:t>[</a:t>
            </a:r>
            <a:r>
              <a:rPr lang="en-US" altLang="zh-CN" dirty="0" err="1"/>
              <a:t>dfs</a:t>
            </a:r>
            <a:r>
              <a:rPr lang="en-US" altLang="zh-CN" dirty="0"/>
              <a:t>[</a:t>
            </a:r>
            <a:r>
              <a:rPr lang="en-US" altLang="zh-CN" dirty="0" err="1"/>
              <a:t>u'userid</a:t>
            </a:r>
            <a:r>
              <a:rPr lang="en-US" altLang="zh-CN" dirty="0"/>
              <a:t>'</a:t>
            </a:r>
            <a:r>
              <a:rPr lang="en-US" altLang="zh-CN" dirty="0"/>
              <a:t>].</a:t>
            </a:r>
            <a:r>
              <a:rPr lang="en-US" altLang="zh-CN" dirty="0" err="1"/>
              <a:t>isin</a:t>
            </a:r>
            <a:r>
              <a:rPr lang="en-US" altLang="zh-CN" dirty="0"/>
              <a:t>(id)]</a:t>
            </a:r>
            <a:br>
              <a:rPr lang="en-US" altLang="zh-CN" dirty="0"/>
            </a:br>
            <a:r>
              <a:rPr lang="en-US" altLang="zh-CN" dirty="0" err="1"/>
              <a:t>dfs</a:t>
            </a:r>
            <a:r>
              <a:rPr lang="en-US" altLang="zh-CN" dirty="0"/>
              <a:t>[</a:t>
            </a:r>
            <a:r>
              <a:rPr lang="en-US" altLang="zh-CN" dirty="0"/>
              <a:t>u'</a:t>
            </a:r>
            <a:r>
              <a:rPr lang="zh-CN" altLang="en-US" dirty="0"/>
              <a:t>电影名称</a:t>
            </a:r>
            <a:r>
              <a:rPr lang="en-US" altLang="zh-CN" dirty="0"/>
              <a:t>'</a:t>
            </a:r>
            <a:r>
              <a:rPr lang="en-US" altLang="zh-CN" dirty="0"/>
              <a:t>] = </a:t>
            </a:r>
            <a:r>
              <a:rPr lang="en-US" altLang="zh-CN" dirty="0" err="1"/>
              <a:t>dfs</a:t>
            </a:r>
            <a:r>
              <a:rPr lang="en-US" altLang="zh-CN" dirty="0"/>
              <a:t>[</a:t>
            </a:r>
            <a:r>
              <a:rPr lang="en-US" altLang="zh-CN" dirty="0"/>
              <a:t>u'</a:t>
            </a:r>
            <a:r>
              <a:rPr lang="zh-CN" altLang="en-US" dirty="0"/>
              <a:t>电影名称</a:t>
            </a:r>
            <a:r>
              <a:rPr lang="en-US" altLang="zh-CN" dirty="0"/>
              <a:t>'</a:t>
            </a:r>
            <a:r>
              <a:rPr lang="en-US" altLang="zh-CN" dirty="0"/>
              <a:t>].</a:t>
            </a:r>
            <a:r>
              <a:rPr lang="en-US" altLang="zh-CN" dirty="0" err="1"/>
              <a:t>str.strip</a:t>
            </a:r>
            <a:r>
              <a:rPr lang="en-US" altLang="zh-CN" dirty="0"/>
              <a:t>()</a:t>
            </a:r>
            <a:br>
              <a:rPr lang="en-US" altLang="zh-CN" dirty="0"/>
            </a:br>
            <a:endParaRPr lang="zh-CN" altLang="en-US" dirty="0"/>
          </a:p>
        </p:txBody>
      </p:sp>
    </p:spTree>
    <p:extLst>
      <p:ext uri="{BB962C8B-B14F-4D97-AF65-F5344CB8AC3E}">
        <p14:creationId xmlns:p14="http://schemas.microsoft.com/office/powerpoint/2010/main" val="271507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08720"/>
            <a:ext cx="8496944" cy="5400600"/>
          </a:xfrm>
        </p:spPr>
        <p:txBody>
          <a:bodyPr>
            <a:normAutofit fontScale="62500" lnSpcReduction="20000"/>
          </a:bodyPr>
          <a:lstStyle/>
          <a:p>
            <a:r>
              <a:rPr lang="en-US" altLang="zh-CN" dirty="0"/>
              <a:t>#</a:t>
            </a:r>
            <a:r>
              <a:rPr lang="zh-CN" altLang="en-US" dirty="0"/>
              <a:t>取出电影类型</a:t>
            </a:r>
            <a:br>
              <a:rPr lang="zh-CN" altLang="en-US" dirty="0"/>
            </a:br>
            <a:r>
              <a:rPr lang="en-US" altLang="zh-CN" dirty="0"/>
              <a:t>t = []</a:t>
            </a:r>
            <a:br>
              <a:rPr lang="en-US" altLang="zh-CN" dirty="0"/>
            </a:br>
            <a:r>
              <a:rPr lang="en-US" altLang="zh-CN" dirty="0"/>
              <a:t>for </a:t>
            </a:r>
            <a:r>
              <a:rPr lang="en-US" altLang="zh-CN" dirty="0"/>
              <a:t>i </a:t>
            </a:r>
            <a:r>
              <a:rPr lang="en-US" altLang="zh-CN" dirty="0"/>
              <a:t>in range</a:t>
            </a:r>
            <a:r>
              <a:rPr lang="en-US" altLang="zh-CN" dirty="0"/>
              <a:t>(</a:t>
            </a:r>
            <a:r>
              <a:rPr lang="en-US" altLang="zh-CN" dirty="0" err="1"/>
              <a:t>len</a:t>
            </a:r>
            <a:r>
              <a:rPr lang="en-US" altLang="zh-CN" dirty="0"/>
              <a:t>(</a:t>
            </a:r>
            <a:r>
              <a:rPr lang="en-US" altLang="zh-CN" dirty="0" err="1"/>
              <a:t>df</a:t>
            </a:r>
            <a:r>
              <a:rPr lang="en-US" altLang="zh-CN" dirty="0"/>
              <a:t>)):</a:t>
            </a:r>
            <a:br>
              <a:rPr lang="en-US" altLang="zh-CN" dirty="0"/>
            </a:br>
            <a:r>
              <a:rPr lang="en-US" altLang="zh-CN" dirty="0"/>
              <a:t>    a = </a:t>
            </a:r>
            <a:r>
              <a:rPr lang="en-US" altLang="zh-CN" dirty="0" err="1"/>
              <a:t>re.split</a:t>
            </a:r>
            <a:r>
              <a:rPr lang="en-US" altLang="zh-CN" dirty="0"/>
              <a:t>(</a:t>
            </a:r>
            <a:r>
              <a:rPr lang="en-US" altLang="zh-CN" dirty="0"/>
              <a:t>u' / |/|</a:t>
            </a:r>
            <a:r>
              <a:rPr lang="zh-CN" altLang="en-US" dirty="0"/>
              <a:t>，</a:t>
            </a:r>
            <a:r>
              <a:rPr lang="en-US" altLang="zh-CN" dirty="0"/>
              <a:t>|</a:t>
            </a:r>
            <a:r>
              <a:rPr lang="zh-CN" altLang="en-US" dirty="0"/>
              <a:t>、</a:t>
            </a:r>
            <a:r>
              <a:rPr lang="en-US" altLang="zh-CN" dirty="0"/>
              <a:t>| | ',</a:t>
            </a:r>
            <a:r>
              <a:rPr lang="en-US" altLang="zh-CN" dirty="0" err="1"/>
              <a:t>df</a:t>
            </a:r>
            <a:r>
              <a:rPr lang="en-US" altLang="zh-CN" dirty="0"/>
              <a:t>[</a:t>
            </a:r>
            <a:r>
              <a:rPr lang="en-US" altLang="zh-CN" dirty="0"/>
              <a:t>'</a:t>
            </a:r>
            <a:r>
              <a:rPr lang="zh-CN" altLang="en-US" dirty="0"/>
              <a:t>影片类型</a:t>
            </a:r>
            <a:r>
              <a:rPr lang="en-US" altLang="zh-CN" dirty="0"/>
              <a:t>'</a:t>
            </a:r>
            <a:r>
              <a:rPr lang="en-US" altLang="zh-CN" dirty="0"/>
              <a:t>][i])</a:t>
            </a:r>
            <a:br>
              <a:rPr lang="en-US" altLang="zh-CN" dirty="0"/>
            </a:br>
            <a:r>
              <a:rPr lang="en-US" altLang="zh-CN" dirty="0"/>
              <a:t>    </a:t>
            </a:r>
            <a:r>
              <a:rPr lang="en-US" altLang="zh-CN" dirty="0"/>
              <a:t>for </a:t>
            </a:r>
            <a:r>
              <a:rPr lang="en-US" altLang="zh-CN" dirty="0"/>
              <a:t>j </a:t>
            </a:r>
            <a:r>
              <a:rPr lang="en-US" altLang="zh-CN" dirty="0"/>
              <a:t>in </a:t>
            </a:r>
            <a:r>
              <a:rPr lang="en-US" altLang="zh-CN" dirty="0"/>
              <a:t>a:</a:t>
            </a:r>
            <a:br>
              <a:rPr lang="en-US" altLang="zh-CN" dirty="0"/>
            </a:br>
            <a:r>
              <a:rPr lang="en-US" altLang="zh-CN" dirty="0"/>
              <a:t>        </a:t>
            </a:r>
            <a:r>
              <a:rPr lang="en-US" altLang="zh-CN" dirty="0" err="1"/>
              <a:t>t.append</a:t>
            </a:r>
            <a:r>
              <a:rPr lang="en-US" altLang="zh-CN" dirty="0"/>
              <a:t>(j)</a:t>
            </a:r>
            <a:br>
              <a:rPr lang="en-US" altLang="zh-CN" dirty="0"/>
            </a:br>
            <a:r>
              <a:rPr lang="en-US" altLang="zh-CN" dirty="0"/>
              <a:t>t = </a:t>
            </a:r>
            <a:r>
              <a:rPr lang="en-US" altLang="zh-CN" dirty="0"/>
              <a:t>list</a:t>
            </a:r>
            <a:r>
              <a:rPr lang="en-US" altLang="zh-CN" dirty="0"/>
              <a:t>(</a:t>
            </a:r>
            <a:r>
              <a:rPr lang="en-US" altLang="zh-CN" dirty="0"/>
              <a:t>set</a:t>
            </a:r>
            <a:r>
              <a:rPr lang="en-US" altLang="zh-CN" dirty="0"/>
              <a:t>(t))</a:t>
            </a:r>
            <a:br>
              <a:rPr lang="en-US" altLang="zh-CN" dirty="0"/>
            </a:br>
            <a:r>
              <a:rPr lang="en-US" altLang="zh-CN" dirty="0" err="1"/>
              <a:t>tt</a:t>
            </a:r>
            <a:r>
              <a:rPr lang="en-US" altLang="zh-CN" dirty="0"/>
              <a:t> = []</a:t>
            </a:r>
            <a:br>
              <a:rPr lang="en-US" altLang="zh-CN" dirty="0"/>
            </a:br>
            <a:r>
              <a:rPr lang="en-US" altLang="zh-CN" dirty="0"/>
              <a:t>for </a:t>
            </a:r>
            <a:r>
              <a:rPr lang="en-US" altLang="zh-CN" dirty="0"/>
              <a:t>i </a:t>
            </a:r>
            <a:r>
              <a:rPr lang="en-US" altLang="zh-CN" dirty="0"/>
              <a:t>in </a:t>
            </a:r>
            <a:r>
              <a:rPr lang="en-US" altLang="zh-CN" dirty="0"/>
              <a:t>t:</a:t>
            </a:r>
            <a:br>
              <a:rPr lang="en-US" altLang="zh-CN" dirty="0"/>
            </a:br>
            <a:r>
              <a:rPr lang="en-US" altLang="zh-CN" dirty="0"/>
              <a:t>    </a:t>
            </a:r>
            <a:r>
              <a:rPr lang="en-US" altLang="zh-CN" dirty="0"/>
              <a:t>if </a:t>
            </a:r>
            <a:r>
              <a:rPr lang="en-US" altLang="zh-CN" dirty="0"/>
              <a:t>(</a:t>
            </a:r>
            <a:r>
              <a:rPr lang="en-US" altLang="zh-CN" dirty="0" err="1"/>
              <a:t>len</a:t>
            </a:r>
            <a:r>
              <a:rPr lang="en-US" altLang="zh-CN" dirty="0"/>
              <a:t>(i)&lt;=</a:t>
            </a:r>
            <a:r>
              <a:rPr lang="en-US" altLang="zh-CN" dirty="0"/>
              <a:t>2</a:t>
            </a:r>
            <a:r>
              <a:rPr lang="en-US" altLang="zh-CN" dirty="0"/>
              <a:t>)|(i==</a:t>
            </a:r>
            <a:r>
              <a:rPr lang="en-US" altLang="zh-CN" dirty="0"/>
              <a:t>'</a:t>
            </a:r>
            <a:r>
              <a:rPr lang="zh-CN" altLang="en-US" dirty="0"/>
              <a:t>合家欢</a:t>
            </a:r>
            <a:r>
              <a:rPr lang="en-US" altLang="zh-CN" dirty="0"/>
              <a:t>'</a:t>
            </a:r>
            <a:r>
              <a:rPr lang="en-US" altLang="zh-CN" dirty="0"/>
              <a:t>):</a:t>
            </a:r>
            <a:br>
              <a:rPr lang="en-US" altLang="zh-CN" dirty="0"/>
            </a:br>
            <a:r>
              <a:rPr lang="en-US" altLang="zh-CN" dirty="0"/>
              <a:t>        </a:t>
            </a:r>
            <a:r>
              <a:rPr lang="en-US" altLang="zh-CN" dirty="0" err="1"/>
              <a:t>tt.append</a:t>
            </a:r>
            <a:r>
              <a:rPr lang="en-US" altLang="zh-CN" dirty="0"/>
              <a:t>(i</a:t>
            </a:r>
            <a:r>
              <a:rPr lang="en-US" altLang="zh-CN" dirty="0" smtClean="0"/>
              <a:t>)</a:t>
            </a:r>
          </a:p>
          <a:p>
            <a:r>
              <a:rPr lang="en-US" altLang="zh-CN" dirty="0"/>
              <a:t>#</a:t>
            </a:r>
            <a:r>
              <a:rPr lang="zh-CN" altLang="en-US" dirty="0"/>
              <a:t>取出全部主演</a:t>
            </a:r>
            <a:br>
              <a:rPr lang="zh-CN" altLang="en-US" dirty="0"/>
            </a:br>
            <a:r>
              <a:rPr lang="en-US" altLang="zh-CN" dirty="0"/>
              <a:t>z=[]</a:t>
            </a:r>
            <a:br>
              <a:rPr lang="en-US" altLang="zh-CN" dirty="0"/>
            </a:br>
            <a:r>
              <a:rPr lang="en-US" altLang="zh-CN" dirty="0"/>
              <a:t>print</a:t>
            </a:r>
            <a:r>
              <a:rPr lang="en-US" altLang="zh-CN" dirty="0"/>
              <a:t>(</a:t>
            </a:r>
            <a:r>
              <a:rPr lang="en-US" altLang="zh-CN" dirty="0" err="1"/>
              <a:t>df</a:t>
            </a:r>
            <a:r>
              <a:rPr lang="en-US" altLang="zh-CN" dirty="0"/>
              <a:t>[</a:t>
            </a:r>
            <a:r>
              <a:rPr lang="en-US" altLang="zh-CN" dirty="0"/>
              <a:t>'</a:t>
            </a:r>
            <a:r>
              <a:rPr lang="zh-CN" altLang="en-US" dirty="0"/>
              <a:t>主角</a:t>
            </a:r>
            <a:r>
              <a:rPr lang="en-US" altLang="zh-CN" dirty="0"/>
              <a:t>'</a:t>
            </a:r>
            <a:r>
              <a:rPr lang="en-US" altLang="zh-CN" dirty="0"/>
              <a:t>])</a:t>
            </a:r>
            <a:br>
              <a:rPr lang="en-US" altLang="zh-CN" dirty="0"/>
            </a:br>
            <a:r>
              <a:rPr lang="en-US" altLang="zh-CN" dirty="0"/>
              <a:t>for </a:t>
            </a:r>
            <a:r>
              <a:rPr lang="en-US" altLang="zh-CN" dirty="0" err="1"/>
              <a:t>zs</a:t>
            </a:r>
            <a:r>
              <a:rPr lang="en-US" altLang="zh-CN" dirty="0"/>
              <a:t> </a:t>
            </a:r>
            <a:r>
              <a:rPr lang="en-US" altLang="zh-CN" dirty="0"/>
              <a:t>in </a:t>
            </a:r>
            <a:r>
              <a:rPr lang="en-US" altLang="zh-CN" dirty="0" err="1"/>
              <a:t>df</a:t>
            </a:r>
            <a:r>
              <a:rPr lang="en-US" altLang="zh-CN" dirty="0"/>
              <a:t>[</a:t>
            </a:r>
            <a:r>
              <a:rPr lang="en-US" altLang="zh-CN" dirty="0"/>
              <a:t>'</a:t>
            </a:r>
            <a:r>
              <a:rPr lang="zh-CN" altLang="en-US" dirty="0"/>
              <a:t>主角</a:t>
            </a:r>
            <a:r>
              <a:rPr lang="en-US" altLang="zh-CN" dirty="0"/>
              <a:t>'</a:t>
            </a:r>
            <a:r>
              <a:rPr lang="en-US" altLang="zh-CN" dirty="0"/>
              <a:t>]:</a:t>
            </a:r>
            <a:br>
              <a:rPr lang="en-US" altLang="zh-CN" dirty="0"/>
            </a:br>
            <a:r>
              <a:rPr lang="en-US" altLang="zh-CN" dirty="0"/>
              <a:t>    </a:t>
            </a:r>
            <a:r>
              <a:rPr lang="en-US" altLang="zh-CN" dirty="0" err="1"/>
              <a:t>zs</a:t>
            </a:r>
            <a:r>
              <a:rPr lang="en-US" altLang="zh-CN" dirty="0"/>
              <a:t>=</a:t>
            </a:r>
            <a:r>
              <a:rPr lang="en-US" altLang="zh-CN" dirty="0" err="1"/>
              <a:t>zs.split</a:t>
            </a:r>
            <a:r>
              <a:rPr lang="en-US" altLang="zh-CN" dirty="0"/>
              <a:t>(</a:t>
            </a:r>
            <a:r>
              <a:rPr lang="en-US" altLang="zh-CN" dirty="0"/>
              <a:t>'</a:t>
            </a:r>
            <a:r>
              <a:rPr lang="zh-CN" altLang="en-US" dirty="0"/>
              <a:t>，</a:t>
            </a:r>
            <a:r>
              <a:rPr lang="en-US" altLang="zh-CN" dirty="0"/>
              <a:t>'</a:t>
            </a:r>
            <a:r>
              <a:rPr lang="en-US" altLang="zh-CN" dirty="0"/>
              <a:t>)</a:t>
            </a:r>
            <a:br>
              <a:rPr lang="en-US" altLang="zh-CN" dirty="0"/>
            </a:br>
            <a:r>
              <a:rPr lang="en-US" altLang="zh-CN" dirty="0"/>
              <a:t>    </a:t>
            </a:r>
            <a:r>
              <a:rPr lang="en-US" altLang="zh-CN" dirty="0"/>
              <a:t>print</a:t>
            </a:r>
            <a:r>
              <a:rPr lang="en-US" altLang="zh-CN" dirty="0"/>
              <a:t>(</a:t>
            </a:r>
            <a:r>
              <a:rPr lang="en-US" altLang="zh-CN" dirty="0" err="1"/>
              <a:t>zs</a:t>
            </a:r>
            <a:r>
              <a:rPr lang="en-US" altLang="zh-CN" dirty="0"/>
              <a:t>)</a:t>
            </a:r>
            <a:br>
              <a:rPr lang="en-US" altLang="zh-CN" dirty="0"/>
            </a:br>
            <a:r>
              <a:rPr lang="en-US" altLang="zh-CN" dirty="0"/>
              <a:t>    </a:t>
            </a:r>
            <a:r>
              <a:rPr lang="en-US" altLang="zh-CN" dirty="0"/>
              <a:t>for </a:t>
            </a:r>
            <a:r>
              <a:rPr lang="en-US" altLang="zh-CN" dirty="0"/>
              <a:t>i </a:t>
            </a:r>
            <a:r>
              <a:rPr lang="en-US" altLang="zh-CN" dirty="0"/>
              <a:t>in </a:t>
            </a:r>
            <a:r>
              <a:rPr lang="en-US" altLang="zh-CN" dirty="0" err="1"/>
              <a:t>zs</a:t>
            </a:r>
            <a:r>
              <a:rPr lang="en-US" altLang="zh-CN" dirty="0"/>
              <a:t>:</a:t>
            </a:r>
            <a:br>
              <a:rPr lang="en-US" altLang="zh-CN" dirty="0"/>
            </a:br>
            <a:r>
              <a:rPr lang="en-US" altLang="zh-CN" dirty="0"/>
              <a:t>        </a:t>
            </a:r>
            <a:r>
              <a:rPr lang="en-US" altLang="zh-CN" dirty="0"/>
              <a:t>print</a:t>
            </a:r>
            <a:r>
              <a:rPr lang="en-US" altLang="zh-CN" dirty="0"/>
              <a:t>(i)</a:t>
            </a:r>
            <a:br>
              <a:rPr lang="en-US" altLang="zh-CN" dirty="0"/>
            </a:br>
            <a:r>
              <a:rPr lang="en-US" altLang="zh-CN" dirty="0"/>
              <a:t>        </a:t>
            </a:r>
            <a:r>
              <a:rPr lang="en-US" altLang="zh-CN" dirty="0" err="1"/>
              <a:t>z.append</a:t>
            </a:r>
            <a:r>
              <a:rPr lang="en-US" altLang="zh-CN" dirty="0"/>
              <a:t>(i)</a:t>
            </a:r>
            <a:br>
              <a:rPr lang="en-US" altLang="zh-CN" dirty="0"/>
            </a:br>
            <a:r>
              <a:rPr lang="en-US" altLang="zh-CN" dirty="0" err="1"/>
              <a:t>zz</a:t>
            </a:r>
            <a:r>
              <a:rPr lang="en-US" altLang="zh-CN" dirty="0"/>
              <a:t>=</a:t>
            </a:r>
            <a:r>
              <a:rPr lang="en-US" altLang="zh-CN" dirty="0"/>
              <a:t>list</a:t>
            </a:r>
            <a:r>
              <a:rPr lang="en-US" altLang="zh-CN" dirty="0"/>
              <a:t>(</a:t>
            </a:r>
            <a:r>
              <a:rPr lang="en-US" altLang="zh-CN" dirty="0"/>
              <a:t>set</a:t>
            </a:r>
            <a:r>
              <a:rPr lang="en-US" altLang="zh-CN" dirty="0"/>
              <a:t>(z))</a:t>
            </a:r>
            <a:endParaRPr lang="zh-CN" altLang="en-US" dirty="0"/>
          </a:p>
        </p:txBody>
      </p:sp>
    </p:spTree>
    <p:extLst>
      <p:ext uri="{BB962C8B-B14F-4D97-AF65-F5344CB8AC3E}">
        <p14:creationId xmlns:p14="http://schemas.microsoft.com/office/powerpoint/2010/main" val="2444998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fontScale="55000" lnSpcReduction="20000"/>
          </a:bodyPr>
          <a:lstStyle/>
          <a:p>
            <a:r>
              <a:rPr lang="en-US" altLang="zh-CN" dirty="0"/>
              <a:t>#</a:t>
            </a:r>
            <a:r>
              <a:rPr lang="zh-CN" altLang="en-US" dirty="0"/>
              <a:t>取出全部导演</a:t>
            </a:r>
            <a:br>
              <a:rPr lang="zh-CN" altLang="en-US" dirty="0"/>
            </a:br>
            <a:r>
              <a:rPr lang="en-US" altLang="zh-CN" dirty="0"/>
              <a:t>d = []</a:t>
            </a:r>
            <a:br>
              <a:rPr lang="en-US" altLang="zh-CN" dirty="0"/>
            </a:br>
            <a:r>
              <a:rPr lang="en-US" altLang="zh-CN" dirty="0"/>
              <a:t>for </a:t>
            </a:r>
            <a:r>
              <a:rPr lang="en-US" altLang="zh-CN" dirty="0"/>
              <a:t>ds </a:t>
            </a:r>
            <a:r>
              <a:rPr lang="en-US" altLang="zh-CN" dirty="0"/>
              <a:t>in </a:t>
            </a:r>
            <a:r>
              <a:rPr lang="en-US" altLang="zh-CN" dirty="0" err="1"/>
              <a:t>df</a:t>
            </a:r>
            <a:r>
              <a:rPr lang="en-US" altLang="zh-CN" dirty="0"/>
              <a:t>[</a:t>
            </a:r>
            <a:r>
              <a:rPr lang="en-US" altLang="zh-CN" dirty="0"/>
              <a:t>'</a:t>
            </a:r>
            <a:r>
              <a:rPr lang="zh-CN" altLang="en-US" dirty="0"/>
              <a:t>导演</a:t>
            </a:r>
            <a:r>
              <a:rPr lang="en-US" altLang="zh-CN" dirty="0"/>
              <a:t>'</a:t>
            </a:r>
            <a:r>
              <a:rPr lang="en-US" altLang="zh-CN" dirty="0"/>
              <a:t>]:</a:t>
            </a:r>
            <a:br>
              <a:rPr lang="en-US" altLang="zh-CN" dirty="0"/>
            </a:br>
            <a:r>
              <a:rPr lang="en-US" altLang="zh-CN" dirty="0"/>
              <a:t>    ds=</a:t>
            </a:r>
            <a:r>
              <a:rPr lang="en-US" altLang="zh-CN" dirty="0" err="1"/>
              <a:t>re.split</a:t>
            </a:r>
            <a:r>
              <a:rPr lang="en-US" altLang="zh-CN" dirty="0"/>
              <a:t>(</a:t>
            </a:r>
            <a:r>
              <a:rPr lang="en-US" altLang="zh-CN" dirty="0"/>
              <a:t>u'</a:t>
            </a:r>
            <a:r>
              <a:rPr lang="zh-CN" altLang="en-US" dirty="0"/>
              <a:t>，</a:t>
            </a:r>
            <a:r>
              <a:rPr lang="en-US" altLang="zh-CN" dirty="0"/>
              <a:t>|</a:t>
            </a:r>
            <a:r>
              <a:rPr lang="zh-CN" altLang="en-US" dirty="0"/>
              <a:t>、</a:t>
            </a:r>
            <a:r>
              <a:rPr lang="en-US" altLang="zh-CN" dirty="0"/>
              <a:t>|/| ',</a:t>
            </a:r>
            <a:r>
              <a:rPr lang="en-US" altLang="zh-CN" dirty="0"/>
              <a:t>ds)</a:t>
            </a:r>
            <a:br>
              <a:rPr lang="en-US" altLang="zh-CN" dirty="0"/>
            </a:br>
            <a:r>
              <a:rPr lang="en-US" altLang="zh-CN" dirty="0"/>
              <a:t>    </a:t>
            </a:r>
            <a:r>
              <a:rPr lang="en-US" altLang="zh-CN" dirty="0"/>
              <a:t>for </a:t>
            </a:r>
            <a:r>
              <a:rPr lang="en-US" altLang="zh-CN" dirty="0"/>
              <a:t>i </a:t>
            </a:r>
            <a:r>
              <a:rPr lang="en-US" altLang="zh-CN" dirty="0"/>
              <a:t>in </a:t>
            </a:r>
            <a:r>
              <a:rPr lang="en-US" altLang="zh-CN" dirty="0"/>
              <a:t>ds:</a:t>
            </a:r>
            <a:br>
              <a:rPr lang="en-US" altLang="zh-CN" dirty="0"/>
            </a:br>
            <a:r>
              <a:rPr lang="en-US" altLang="zh-CN" dirty="0"/>
              <a:t>        </a:t>
            </a:r>
            <a:r>
              <a:rPr lang="en-US" altLang="zh-CN" dirty="0" err="1"/>
              <a:t>d.append</a:t>
            </a:r>
            <a:r>
              <a:rPr lang="en-US" altLang="zh-CN" dirty="0"/>
              <a:t>(</a:t>
            </a:r>
            <a:r>
              <a:rPr lang="en-US" altLang="zh-CN" dirty="0" err="1"/>
              <a:t>i.replace</a:t>
            </a:r>
            <a:r>
              <a:rPr lang="en-US" altLang="zh-CN" dirty="0"/>
              <a:t>(</a:t>
            </a:r>
            <a:r>
              <a:rPr lang="en-US" altLang="zh-CN" dirty="0"/>
              <a:t>u' ',u''</a:t>
            </a:r>
            <a:r>
              <a:rPr lang="en-US" altLang="zh-CN" dirty="0"/>
              <a:t>))</a:t>
            </a:r>
            <a:br>
              <a:rPr lang="en-US" altLang="zh-CN" dirty="0"/>
            </a:br>
            <a:r>
              <a:rPr lang="en-US" altLang="zh-CN" dirty="0"/>
              <a:t>        </a:t>
            </a:r>
            <a:r>
              <a:rPr lang="en-US" altLang="zh-CN" dirty="0"/>
              <a:t># print(i)</a:t>
            </a:r>
            <a:br>
              <a:rPr lang="en-US" altLang="zh-CN" dirty="0"/>
            </a:br>
            <a:r>
              <a:rPr lang="en-US" altLang="zh-CN" dirty="0" err="1"/>
              <a:t>dd</a:t>
            </a:r>
            <a:r>
              <a:rPr lang="en-US" altLang="zh-CN" dirty="0"/>
              <a:t>=</a:t>
            </a:r>
            <a:r>
              <a:rPr lang="en-US" altLang="zh-CN" dirty="0"/>
              <a:t>list</a:t>
            </a:r>
            <a:r>
              <a:rPr lang="en-US" altLang="zh-CN" dirty="0"/>
              <a:t>(</a:t>
            </a:r>
            <a:r>
              <a:rPr lang="en-US" altLang="zh-CN" dirty="0"/>
              <a:t>set</a:t>
            </a:r>
            <a:r>
              <a:rPr lang="en-US" altLang="zh-CN" dirty="0"/>
              <a:t>(d))</a:t>
            </a:r>
            <a:br>
              <a:rPr lang="en-US" altLang="zh-CN" dirty="0"/>
            </a:br>
            <a:r>
              <a:rPr lang="en-US" altLang="zh-CN" dirty="0"/>
              <a:t>#</a:t>
            </a:r>
            <a:r>
              <a:rPr lang="zh-CN" altLang="en-US" dirty="0"/>
              <a:t>为属性添加标签</a:t>
            </a:r>
            <a:br>
              <a:rPr lang="zh-CN" altLang="en-US" dirty="0"/>
            </a:br>
            <a:r>
              <a:rPr lang="en-US" altLang="zh-CN" dirty="0" err="1"/>
              <a:t>dict_t</a:t>
            </a:r>
            <a:r>
              <a:rPr lang="en-US" altLang="zh-CN" dirty="0"/>
              <a:t> = {}</a:t>
            </a:r>
            <a:br>
              <a:rPr lang="en-US" altLang="zh-CN" dirty="0"/>
            </a:br>
            <a:r>
              <a:rPr lang="en-US" altLang="zh-CN" dirty="0" err="1"/>
              <a:t>dict_d</a:t>
            </a:r>
            <a:r>
              <a:rPr lang="en-US" altLang="zh-CN" dirty="0"/>
              <a:t> = {}</a:t>
            </a:r>
            <a:br>
              <a:rPr lang="en-US" altLang="zh-CN" dirty="0"/>
            </a:br>
            <a:r>
              <a:rPr lang="en-US" altLang="zh-CN" dirty="0" err="1"/>
              <a:t>dict_z</a:t>
            </a:r>
            <a:r>
              <a:rPr lang="en-US" altLang="zh-CN" dirty="0" smtClean="0"/>
              <a:t>={}</a:t>
            </a:r>
          </a:p>
          <a:p>
            <a:r>
              <a:rPr lang="en-US" altLang="zh-CN" dirty="0"/>
              <a:t>for </a:t>
            </a:r>
            <a:r>
              <a:rPr lang="en-US" altLang="zh-CN" dirty="0"/>
              <a:t>i </a:t>
            </a:r>
            <a:r>
              <a:rPr lang="en-US" altLang="zh-CN" dirty="0"/>
              <a:t>in range</a:t>
            </a:r>
            <a:r>
              <a:rPr lang="en-US" altLang="zh-CN" dirty="0"/>
              <a:t>(</a:t>
            </a:r>
            <a:r>
              <a:rPr lang="en-US" altLang="zh-CN" dirty="0" err="1"/>
              <a:t>len</a:t>
            </a:r>
            <a:r>
              <a:rPr lang="en-US" altLang="zh-CN" dirty="0"/>
              <a:t>(</a:t>
            </a:r>
            <a:r>
              <a:rPr lang="en-US" altLang="zh-CN" dirty="0" err="1"/>
              <a:t>dd</a:t>
            </a:r>
            <a:r>
              <a:rPr lang="en-US" altLang="zh-CN" dirty="0"/>
              <a:t>)):</a:t>
            </a:r>
            <a:br>
              <a:rPr lang="en-US" altLang="zh-CN" dirty="0"/>
            </a:br>
            <a:r>
              <a:rPr lang="en-US" altLang="zh-CN" dirty="0"/>
              <a:t>    </a:t>
            </a:r>
            <a:r>
              <a:rPr lang="en-US" altLang="zh-CN" dirty="0"/>
              <a:t>for </a:t>
            </a:r>
            <a:r>
              <a:rPr lang="en-US" altLang="zh-CN" dirty="0"/>
              <a:t>j </a:t>
            </a:r>
            <a:r>
              <a:rPr lang="en-US" altLang="zh-CN" dirty="0"/>
              <a:t>in range</a:t>
            </a:r>
            <a:r>
              <a:rPr lang="en-US" altLang="zh-CN" dirty="0"/>
              <a:t>(</a:t>
            </a:r>
            <a:r>
              <a:rPr lang="en-US" altLang="zh-CN" dirty="0" err="1"/>
              <a:t>len</a:t>
            </a:r>
            <a:r>
              <a:rPr lang="en-US" altLang="zh-CN" dirty="0"/>
              <a:t>(d)):</a:t>
            </a:r>
            <a:br>
              <a:rPr lang="en-US" altLang="zh-CN" dirty="0"/>
            </a:br>
            <a:r>
              <a:rPr lang="en-US" altLang="zh-CN" dirty="0"/>
              <a:t>        </a:t>
            </a:r>
            <a:r>
              <a:rPr lang="en-US" altLang="zh-CN" dirty="0"/>
              <a:t>if </a:t>
            </a:r>
            <a:r>
              <a:rPr lang="en-US" altLang="zh-CN" dirty="0" err="1"/>
              <a:t>dd</a:t>
            </a:r>
            <a:r>
              <a:rPr lang="en-US" altLang="zh-CN" dirty="0"/>
              <a:t>[i] == d[j]:</a:t>
            </a:r>
            <a:br>
              <a:rPr lang="en-US" altLang="zh-CN" dirty="0"/>
            </a:br>
            <a:r>
              <a:rPr lang="en-US" altLang="zh-CN" dirty="0"/>
              <a:t>            </a:t>
            </a:r>
            <a:r>
              <a:rPr lang="en-US" altLang="zh-CN" dirty="0" err="1"/>
              <a:t>dict_d</a:t>
            </a:r>
            <a:r>
              <a:rPr lang="en-US" altLang="zh-CN" dirty="0"/>
              <a:t>[i+</a:t>
            </a:r>
            <a:r>
              <a:rPr lang="en-US" altLang="zh-CN" dirty="0"/>
              <a:t>1</a:t>
            </a:r>
            <a:r>
              <a:rPr lang="en-US" altLang="zh-CN" dirty="0"/>
              <a:t>] = d[j]</a:t>
            </a:r>
            <a:br>
              <a:rPr lang="en-US" altLang="zh-CN" dirty="0"/>
            </a:br>
            <a:r>
              <a:rPr lang="en-US" altLang="zh-CN" dirty="0"/>
              <a:t>            d[j] = </a:t>
            </a:r>
            <a:r>
              <a:rPr lang="en-US" altLang="zh-CN" dirty="0" smtClean="0"/>
              <a:t>i+1</a:t>
            </a:r>
          </a:p>
          <a:p>
            <a:r>
              <a:rPr lang="en-US" altLang="zh-CN" dirty="0"/>
              <a:t>for </a:t>
            </a:r>
            <a:r>
              <a:rPr lang="en-US" altLang="zh-CN" dirty="0"/>
              <a:t>i </a:t>
            </a:r>
            <a:r>
              <a:rPr lang="en-US" altLang="zh-CN" dirty="0"/>
              <a:t>in range</a:t>
            </a:r>
            <a:r>
              <a:rPr lang="en-US" altLang="zh-CN" dirty="0"/>
              <a:t>(</a:t>
            </a:r>
            <a:r>
              <a:rPr lang="en-US" altLang="zh-CN" dirty="0" err="1"/>
              <a:t>len</a:t>
            </a:r>
            <a:r>
              <a:rPr lang="en-US" altLang="zh-CN" dirty="0"/>
              <a:t>(</a:t>
            </a:r>
            <a:r>
              <a:rPr lang="en-US" altLang="zh-CN" dirty="0" err="1"/>
              <a:t>tt</a:t>
            </a:r>
            <a:r>
              <a:rPr lang="en-US" altLang="zh-CN" dirty="0"/>
              <a:t>)):</a:t>
            </a:r>
            <a:br>
              <a:rPr lang="en-US" altLang="zh-CN" dirty="0"/>
            </a:br>
            <a:r>
              <a:rPr lang="en-US" altLang="zh-CN" dirty="0"/>
              <a:t>    </a:t>
            </a:r>
            <a:r>
              <a:rPr lang="en-US" altLang="zh-CN" dirty="0"/>
              <a:t>for </a:t>
            </a:r>
            <a:r>
              <a:rPr lang="en-US" altLang="zh-CN" dirty="0"/>
              <a:t>j </a:t>
            </a:r>
            <a:r>
              <a:rPr lang="en-US" altLang="zh-CN" dirty="0"/>
              <a:t>in range</a:t>
            </a:r>
            <a:r>
              <a:rPr lang="en-US" altLang="zh-CN" dirty="0"/>
              <a:t>(</a:t>
            </a:r>
            <a:r>
              <a:rPr lang="en-US" altLang="zh-CN" dirty="0" err="1"/>
              <a:t>len</a:t>
            </a:r>
            <a:r>
              <a:rPr lang="en-US" altLang="zh-CN" dirty="0"/>
              <a:t>(t)):</a:t>
            </a:r>
            <a:br>
              <a:rPr lang="en-US" altLang="zh-CN" dirty="0"/>
            </a:br>
            <a:r>
              <a:rPr lang="en-US" altLang="zh-CN" dirty="0"/>
              <a:t>        </a:t>
            </a:r>
            <a:r>
              <a:rPr lang="en-US" altLang="zh-CN" dirty="0"/>
              <a:t>if </a:t>
            </a:r>
            <a:r>
              <a:rPr lang="en-US" altLang="zh-CN" dirty="0" err="1"/>
              <a:t>tt</a:t>
            </a:r>
            <a:r>
              <a:rPr lang="en-US" altLang="zh-CN" dirty="0"/>
              <a:t>[i] == t[j]:</a:t>
            </a:r>
            <a:br>
              <a:rPr lang="en-US" altLang="zh-CN" dirty="0"/>
            </a:br>
            <a:r>
              <a:rPr lang="en-US" altLang="zh-CN" dirty="0"/>
              <a:t>            </a:t>
            </a:r>
            <a:r>
              <a:rPr lang="en-US" altLang="zh-CN" dirty="0" err="1"/>
              <a:t>dict_t</a:t>
            </a:r>
            <a:r>
              <a:rPr lang="en-US" altLang="zh-CN" dirty="0"/>
              <a:t>[i + </a:t>
            </a:r>
            <a:r>
              <a:rPr lang="en-US" altLang="zh-CN" dirty="0"/>
              <a:t>1</a:t>
            </a:r>
            <a:r>
              <a:rPr lang="en-US" altLang="zh-CN" dirty="0"/>
              <a:t>] = t[j]</a:t>
            </a:r>
            <a:br>
              <a:rPr lang="en-US" altLang="zh-CN" dirty="0"/>
            </a:br>
            <a:r>
              <a:rPr lang="en-US" altLang="zh-CN" dirty="0"/>
              <a:t>            t[j] = i+</a:t>
            </a:r>
            <a:r>
              <a:rPr lang="en-US" altLang="zh-CN" dirty="0"/>
              <a:t>1</a:t>
            </a:r>
            <a:endParaRPr lang="zh-CN" altLang="en-US" dirty="0"/>
          </a:p>
        </p:txBody>
      </p:sp>
    </p:spTree>
    <p:extLst>
      <p:ext uri="{BB962C8B-B14F-4D97-AF65-F5344CB8AC3E}">
        <p14:creationId xmlns:p14="http://schemas.microsoft.com/office/powerpoint/2010/main" val="65373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075240" cy="5289451"/>
          </a:xfrm>
        </p:spPr>
        <p:txBody>
          <a:bodyPr>
            <a:normAutofit fontScale="70000" lnSpcReduction="20000"/>
          </a:bodyPr>
          <a:lstStyle/>
          <a:p>
            <a:r>
              <a:rPr lang="en-US" altLang="zh-CN" dirty="0"/>
              <a:t>for </a:t>
            </a:r>
            <a:r>
              <a:rPr lang="en-US" altLang="zh-CN" dirty="0"/>
              <a:t>i </a:t>
            </a:r>
            <a:r>
              <a:rPr lang="en-US" altLang="zh-CN" dirty="0"/>
              <a:t>in range</a:t>
            </a:r>
            <a:r>
              <a:rPr lang="en-US" altLang="zh-CN" dirty="0"/>
              <a:t>(</a:t>
            </a:r>
            <a:r>
              <a:rPr lang="en-US" altLang="zh-CN" dirty="0" err="1"/>
              <a:t>len</a:t>
            </a:r>
            <a:r>
              <a:rPr lang="en-US" altLang="zh-CN" dirty="0"/>
              <a:t>(</a:t>
            </a:r>
            <a:r>
              <a:rPr lang="en-US" altLang="zh-CN" dirty="0" err="1"/>
              <a:t>zz</a:t>
            </a:r>
            <a:r>
              <a:rPr lang="en-US" altLang="zh-CN" dirty="0"/>
              <a:t>)):</a:t>
            </a:r>
            <a:br>
              <a:rPr lang="en-US" altLang="zh-CN" dirty="0"/>
            </a:br>
            <a:r>
              <a:rPr lang="en-US" altLang="zh-CN" dirty="0"/>
              <a:t>    </a:t>
            </a:r>
            <a:r>
              <a:rPr lang="en-US" altLang="zh-CN" dirty="0"/>
              <a:t>for </a:t>
            </a:r>
            <a:r>
              <a:rPr lang="en-US" altLang="zh-CN" dirty="0"/>
              <a:t>j </a:t>
            </a:r>
            <a:r>
              <a:rPr lang="en-US" altLang="zh-CN" dirty="0"/>
              <a:t>in range</a:t>
            </a:r>
            <a:r>
              <a:rPr lang="en-US" altLang="zh-CN" dirty="0"/>
              <a:t>(</a:t>
            </a:r>
            <a:r>
              <a:rPr lang="en-US" altLang="zh-CN" dirty="0" err="1"/>
              <a:t>len</a:t>
            </a:r>
            <a:r>
              <a:rPr lang="en-US" altLang="zh-CN" dirty="0"/>
              <a:t>(z)):</a:t>
            </a:r>
            <a:br>
              <a:rPr lang="en-US" altLang="zh-CN" dirty="0"/>
            </a:br>
            <a:r>
              <a:rPr lang="en-US" altLang="zh-CN" dirty="0"/>
              <a:t>        </a:t>
            </a:r>
            <a:r>
              <a:rPr lang="en-US" altLang="zh-CN" dirty="0"/>
              <a:t>if </a:t>
            </a:r>
            <a:r>
              <a:rPr lang="en-US" altLang="zh-CN" dirty="0" err="1"/>
              <a:t>zz</a:t>
            </a:r>
            <a:r>
              <a:rPr lang="en-US" altLang="zh-CN" dirty="0"/>
              <a:t>[i] == z[j]:</a:t>
            </a:r>
            <a:br>
              <a:rPr lang="en-US" altLang="zh-CN" dirty="0"/>
            </a:br>
            <a:r>
              <a:rPr lang="en-US" altLang="zh-CN" dirty="0"/>
              <a:t>            </a:t>
            </a:r>
            <a:r>
              <a:rPr lang="en-US" altLang="zh-CN" dirty="0" err="1"/>
              <a:t>dict_z</a:t>
            </a:r>
            <a:r>
              <a:rPr lang="en-US" altLang="zh-CN" dirty="0"/>
              <a:t>[i + </a:t>
            </a:r>
            <a:r>
              <a:rPr lang="en-US" altLang="zh-CN" dirty="0"/>
              <a:t>1</a:t>
            </a:r>
            <a:r>
              <a:rPr lang="en-US" altLang="zh-CN" dirty="0"/>
              <a:t>] = z[j]</a:t>
            </a:r>
            <a:br>
              <a:rPr lang="en-US" altLang="zh-CN" dirty="0"/>
            </a:br>
            <a:r>
              <a:rPr lang="en-US" altLang="zh-CN" dirty="0"/>
              <a:t>           </a:t>
            </a:r>
            <a:r>
              <a:rPr lang="en-US" altLang="zh-CN" dirty="0" smtClean="0"/>
              <a:t> </a:t>
            </a:r>
            <a:r>
              <a:rPr lang="en-US" altLang="zh-CN" dirty="0"/>
              <a:t>z[j] = i + </a:t>
            </a:r>
            <a:r>
              <a:rPr lang="en-US" altLang="zh-CN" dirty="0" smtClean="0"/>
              <a:t>1</a:t>
            </a:r>
          </a:p>
          <a:p>
            <a:r>
              <a:rPr lang="en-US" altLang="zh-CN" dirty="0"/>
              <a:t>#</a:t>
            </a:r>
            <a:r>
              <a:rPr lang="zh-CN" altLang="en-US" dirty="0"/>
              <a:t>数据提取</a:t>
            </a:r>
            <a:br>
              <a:rPr lang="zh-CN" altLang="en-US" dirty="0"/>
            </a:br>
            <a:r>
              <a:rPr lang="en-US" altLang="zh-CN" dirty="0"/>
              <a:t>all=[]</a:t>
            </a:r>
            <a:br>
              <a:rPr lang="en-US" altLang="zh-CN" dirty="0"/>
            </a:br>
            <a:r>
              <a:rPr lang="en-US" altLang="zh-CN" dirty="0"/>
              <a:t>for </a:t>
            </a:r>
            <a:r>
              <a:rPr lang="en-US" altLang="zh-CN" dirty="0"/>
              <a:t>k </a:t>
            </a:r>
            <a:r>
              <a:rPr lang="en-US" altLang="zh-CN" dirty="0"/>
              <a:t>in range</a:t>
            </a:r>
            <a:r>
              <a:rPr lang="en-US" altLang="zh-CN" dirty="0"/>
              <a:t>(</a:t>
            </a:r>
            <a:r>
              <a:rPr lang="en-US" altLang="zh-CN" dirty="0" err="1"/>
              <a:t>len</a:t>
            </a:r>
            <a:r>
              <a:rPr lang="en-US" altLang="zh-CN" dirty="0"/>
              <a:t>(id)):</a:t>
            </a:r>
            <a:br>
              <a:rPr lang="en-US" altLang="zh-CN" dirty="0"/>
            </a:br>
            <a:r>
              <a:rPr lang="en-US" altLang="zh-CN" dirty="0"/>
              <a:t>    df1 = </a:t>
            </a:r>
            <a:r>
              <a:rPr lang="en-US" altLang="zh-CN" dirty="0" err="1"/>
              <a:t>dfs</a:t>
            </a:r>
            <a:r>
              <a:rPr lang="en-US" altLang="zh-CN" dirty="0"/>
              <a:t>[</a:t>
            </a:r>
            <a:r>
              <a:rPr lang="en-US" altLang="zh-CN" dirty="0" err="1"/>
              <a:t>dfs</a:t>
            </a:r>
            <a:r>
              <a:rPr lang="en-US" altLang="zh-CN" dirty="0"/>
              <a:t>[</a:t>
            </a:r>
            <a:r>
              <a:rPr lang="en-US" altLang="zh-CN" dirty="0"/>
              <a:t>'</a:t>
            </a:r>
            <a:r>
              <a:rPr lang="en-US" altLang="zh-CN" dirty="0" err="1"/>
              <a:t>userid</a:t>
            </a:r>
            <a:r>
              <a:rPr lang="en-US" altLang="zh-CN" dirty="0"/>
              <a:t>'</a:t>
            </a:r>
            <a:r>
              <a:rPr lang="en-US" altLang="zh-CN" dirty="0"/>
              <a:t>]==id[k]].</a:t>
            </a:r>
            <a:r>
              <a:rPr lang="en-US" altLang="zh-CN" dirty="0" err="1"/>
              <a:t>reset_index</a:t>
            </a:r>
            <a:r>
              <a:rPr lang="en-US" altLang="zh-CN" dirty="0"/>
              <a:t>().drop(</a:t>
            </a:r>
            <a:r>
              <a:rPr lang="en-US" altLang="zh-CN" dirty="0"/>
              <a:t>'</a:t>
            </a:r>
            <a:r>
              <a:rPr lang="en-US" altLang="zh-CN" dirty="0" err="1"/>
              <a:t>index',axis</a:t>
            </a:r>
            <a:r>
              <a:rPr lang="en-US" altLang="zh-CN" dirty="0"/>
              <a:t> </a:t>
            </a:r>
            <a:r>
              <a:rPr lang="en-US" altLang="zh-CN" dirty="0"/>
              <a:t>= </a:t>
            </a:r>
            <a:r>
              <a:rPr lang="en-US" altLang="zh-CN" dirty="0"/>
              <a:t>1</a:t>
            </a:r>
            <a:r>
              <a:rPr lang="en-US" altLang="zh-CN" dirty="0"/>
              <a:t>)</a:t>
            </a:r>
            <a:br>
              <a:rPr lang="en-US" altLang="zh-CN" dirty="0"/>
            </a:br>
            <a:r>
              <a:rPr lang="en-US" altLang="zh-CN" dirty="0"/>
              <a:t>    ans0400 = </a:t>
            </a:r>
            <a:r>
              <a:rPr lang="en-US" altLang="zh-CN" dirty="0" err="1"/>
              <a:t>pd.merge</a:t>
            </a:r>
            <a:r>
              <a:rPr lang="en-US" altLang="zh-CN" dirty="0"/>
              <a:t>(df</a:t>
            </a:r>
            <a:r>
              <a:rPr lang="en-US" altLang="zh-CN" dirty="0"/>
              <a:t>,</a:t>
            </a:r>
            <a:r>
              <a:rPr lang="en-US" altLang="zh-CN" dirty="0"/>
              <a:t>df1</a:t>
            </a:r>
            <a:r>
              <a:rPr lang="en-US" altLang="zh-CN" dirty="0"/>
              <a:t>,on</a:t>
            </a:r>
            <a:r>
              <a:rPr lang="en-US" altLang="zh-CN" dirty="0"/>
              <a:t>=</a:t>
            </a:r>
            <a:r>
              <a:rPr lang="en-US" altLang="zh-CN" dirty="0"/>
              <a:t>'</a:t>
            </a:r>
            <a:r>
              <a:rPr lang="zh-CN" altLang="en-US" dirty="0"/>
              <a:t>电影名称</a:t>
            </a:r>
            <a:r>
              <a:rPr lang="en-US" altLang="zh-CN" dirty="0"/>
              <a:t>'</a:t>
            </a:r>
            <a:r>
              <a:rPr lang="en-US" altLang="zh-CN" dirty="0"/>
              <a:t>)</a:t>
            </a:r>
            <a:br>
              <a:rPr lang="en-US" altLang="zh-CN" dirty="0"/>
            </a:br>
            <a:r>
              <a:rPr lang="en-US" altLang="zh-CN" dirty="0"/>
              <a:t>    </a:t>
            </a:r>
            <a:r>
              <a:rPr lang="en-US" altLang="zh-CN" dirty="0"/>
              <a:t>print</a:t>
            </a:r>
            <a:r>
              <a:rPr lang="en-US" altLang="zh-CN" dirty="0"/>
              <a:t>(ans0400)</a:t>
            </a:r>
            <a:br>
              <a:rPr lang="en-US" altLang="zh-CN" dirty="0"/>
            </a:br>
            <a:r>
              <a:rPr lang="en-US" altLang="zh-CN" dirty="0"/>
              <a:t>    </a:t>
            </a:r>
            <a:r>
              <a:rPr lang="en-US" altLang="zh-CN" dirty="0" err="1"/>
              <a:t>lst</a:t>
            </a:r>
            <a:r>
              <a:rPr lang="en-US" altLang="zh-CN" dirty="0"/>
              <a:t> = []</a:t>
            </a:r>
            <a:br>
              <a:rPr lang="en-US" altLang="zh-CN" dirty="0"/>
            </a:br>
            <a:r>
              <a:rPr lang="en-US" altLang="zh-CN" dirty="0"/>
              <a:t>    </a:t>
            </a:r>
            <a:r>
              <a:rPr lang="en-US" altLang="zh-CN" dirty="0" err="1"/>
              <a:t>lsd</a:t>
            </a:r>
            <a:r>
              <a:rPr lang="en-US" altLang="zh-CN" dirty="0"/>
              <a:t> = []</a:t>
            </a:r>
            <a:br>
              <a:rPr lang="en-US" altLang="zh-CN" dirty="0"/>
            </a:br>
            <a:r>
              <a:rPr lang="en-US" altLang="zh-CN" dirty="0"/>
              <a:t>    </a:t>
            </a:r>
            <a:r>
              <a:rPr lang="en-US" altLang="zh-CN" dirty="0" err="1"/>
              <a:t>lsz</a:t>
            </a:r>
            <a:r>
              <a:rPr lang="en-US" altLang="zh-CN" dirty="0"/>
              <a:t> = []</a:t>
            </a:r>
            <a:br>
              <a:rPr lang="en-US" altLang="zh-CN" dirty="0"/>
            </a:br>
            <a:r>
              <a:rPr lang="en-US" altLang="zh-CN" dirty="0"/>
              <a:t>    </a:t>
            </a:r>
            <a:r>
              <a:rPr lang="en-US" altLang="zh-CN" dirty="0" err="1"/>
              <a:t>lss</a:t>
            </a:r>
            <a:r>
              <a:rPr lang="en-US" altLang="zh-CN" dirty="0"/>
              <a:t> = []</a:t>
            </a:r>
            <a:br>
              <a:rPr lang="en-US" altLang="zh-CN" dirty="0"/>
            </a:br>
            <a:endParaRPr lang="zh-CN" altLang="en-US" dirty="0"/>
          </a:p>
        </p:txBody>
      </p:sp>
    </p:spTree>
    <p:extLst>
      <p:ext uri="{BB962C8B-B14F-4D97-AF65-F5344CB8AC3E}">
        <p14:creationId xmlns:p14="http://schemas.microsoft.com/office/powerpoint/2010/main" val="2203756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507288" cy="6165304"/>
          </a:xfrm>
        </p:spPr>
        <p:txBody>
          <a:bodyPr>
            <a:noAutofit/>
          </a:bodyPr>
          <a:lstStyle/>
          <a:p>
            <a:r>
              <a:rPr lang="en-US" altLang="zh-CN" sz="1600" dirty="0"/>
              <a:t>for </a:t>
            </a:r>
            <a:r>
              <a:rPr lang="en-US" altLang="zh-CN" sz="1600" dirty="0"/>
              <a:t>i </a:t>
            </a:r>
            <a:r>
              <a:rPr lang="en-US" altLang="zh-CN" sz="1600" dirty="0"/>
              <a:t>in range</a:t>
            </a:r>
            <a:r>
              <a:rPr lang="en-US" altLang="zh-CN" sz="1600" dirty="0"/>
              <a:t>(</a:t>
            </a:r>
            <a:r>
              <a:rPr lang="en-US" altLang="zh-CN" sz="1600" dirty="0" err="1"/>
              <a:t>len</a:t>
            </a:r>
            <a:r>
              <a:rPr lang="en-US" altLang="zh-CN" sz="1600" dirty="0"/>
              <a:t>(ans0400)):</a:t>
            </a:r>
            <a:br>
              <a:rPr lang="en-US" altLang="zh-CN" sz="1600" dirty="0"/>
            </a:br>
            <a:r>
              <a:rPr lang="en-US" altLang="zh-CN" sz="1600" dirty="0"/>
              <a:t>    </a:t>
            </a:r>
            <a:r>
              <a:rPr lang="en-US" altLang="zh-CN" sz="1600" dirty="0"/>
              <a:t>for </a:t>
            </a:r>
            <a:r>
              <a:rPr lang="en-US" altLang="zh-CN" sz="1600" dirty="0"/>
              <a:t>j </a:t>
            </a:r>
            <a:r>
              <a:rPr lang="en-US" altLang="zh-CN" sz="1600" dirty="0"/>
              <a:t>in </a:t>
            </a:r>
            <a:r>
              <a:rPr lang="en-US" altLang="zh-CN" sz="1600" dirty="0" err="1"/>
              <a:t>tt</a:t>
            </a:r>
            <a:r>
              <a:rPr lang="en-US" altLang="zh-CN" sz="1600" dirty="0"/>
              <a:t>:</a:t>
            </a:r>
            <a:br>
              <a:rPr lang="en-US" altLang="zh-CN" sz="1600" dirty="0"/>
            </a:br>
            <a:r>
              <a:rPr lang="en-US" altLang="zh-CN" sz="1600" dirty="0"/>
              <a:t>        </a:t>
            </a:r>
            <a:r>
              <a:rPr lang="en-US" altLang="zh-CN" sz="1600" dirty="0"/>
              <a:t>if </a:t>
            </a:r>
            <a:r>
              <a:rPr lang="en-US" altLang="zh-CN" sz="1600" dirty="0"/>
              <a:t>j </a:t>
            </a:r>
            <a:r>
              <a:rPr lang="en-US" altLang="zh-CN" sz="1600" dirty="0"/>
              <a:t>in </a:t>
            </a:r>
            <a:r>
              <a:rPr lang="en-US" altLang="zh-CN" sz="1600" dirty="0"/>
              <a:t>ans0400[</a:t>
            </a:r>
            <a:r>
              <a:rPr lang="en-US" altLang="zh-CN" sz="1600" dirty="0"/>
              <a:t>'</a:t>
            </a:r>
            <a:r>
              <a:rPr lang="zh-CN" altLang="en-US" sz="1600" dirty="0"/>
              <a:t>影片类型</a:t>
            </a:r>
            <a:r>
              <a:rPr lang="en-US" altLang="zh-CN" sz="1600" dirty="0"/>
              <a:t>'</a:t>
            </a:r>
            <a:r>
              <a:rPr lang="en-US" altLang="zh-CN" sz="1600" dirty="0"/>
              <a:t>][i]:</a:t>
            </a:r>
            <a:br>
              <a:rPr lang="en-US" altLang="zh-CN" sz="1600" dirty="0"/>
            </a:br>
            <a:r>
              <a:rPr lang="en-US" altLang="zh-CN" sz="1600" dirty="0"/>
              <a:t>            d = </a:t>
            </a:r>
            <a:r>
              <a:rPr lang="en-US" altLang="zh-CN" sz="1600" dirty="0" err="1"/>
              <a:t>re.split</a:t>
            </a:r>
            <a:r>
              <a:rPr lang="en-US" altLang="zh-CN" sz="1600" dirty="0"/>
              <a:t>(</a:t>
            </a:r>
            <a:r>
              <a:rPr lang="en-US" altLang="zh-CN" sz="1600" dirty="0"/>
              <a:t>'</a:t>
            </a:r>
            <a:r>
              <a:rPr lang="zh-CN" altLang="en-US" sz="1600" dirty="0"/>
              <a:t>，</a:t>
            </a:r>
            <a:r>
              <a:rPr lang="en-US" altLang="zh-CN" sz="1600" dirty="0"/>
              <a:t>|</a:t>
            </a:r>
            <a:r>
              <a:rPr lang="zh-CN" altLang="en-US" sz="1600" dirty="0"/>
              <a:t>、</a:t>
            </a:r>
            <a:r>
              <a:rPr lang="en-US" altLang="zh-CN" sz="1600" dirty="0"/>
              <a:t>|/| ', </a:t>
            </a:r>
            <a:r>
              <a:rPr lang="en-US" altLang="zh-CN" sz="1600" dirty="0"/>
              <a:t>ans0400[</a:t>
            </a:r>
            <a:r>
              <a:rPr lang="en-US" altLang="zh-CN" sz="1600" dirty="0"/>
              <a:t>'</a:t>
            </a:r>
            <a:r>
              <a:rPr lang="zh-CN" altLang="en-US" sz="1600" dirty="0"/>
              <a:t>导演</a:t>
            </a:r>
            <a:r>
              <a:rPr lang="en-US" altLang="zh-CN" sz="1600" dirty="0"/>
              <a:t>'</a:t>
            </a:r>
            <a:r>
              <a:rPr lang="en-US" altLang="zh-CN" sz="1600" dirty="0"/>
              <a:t>][i])</a:t>
            </a:r>
            <a:br>
              <a:rPr lang="en-US" altLang="zh-CN" sz="1600" dirty="0"/>
            </a:br>
            <a:r>
              <a:rPr lang="en-US" altLang="zh-CN" sz="1600" dirty="0"/>
              <a:t>            </a:t>
            </a:r>
            <a:r>
              <a:rPr lang="en-US" altLang="zh-CN" sz="1600" dirty="0" err="1"/>
              <a:t>zs</a:t>
            </a:r>
            <a:r>
              <a:rPr lang="en-US" altLang="zh-CN" sz="1600" dirty="0"/>
              <a:t>=ans0400[</a:t>
            </a:r>
            <a:r>
              <a:rPr lang="en-US" altLang="zh-CN" sz="1600" dirty="0"/>
              <a:t>'</a:t>
            </a:r>
            <a:r>
              <a:rPr lang="zh-CN" altLang="en-US" sz="1600" dirty="0"/>
              <a:t>主角</a:t>
            </a:r>
            <a:r>
              <a:rPr lang="en-US" altLang="zh-CN" sz="1600" dirty="0"/>
              <a:t>'</a:t>
            </a:r>
            <a:r>
              <a:rPr lang="en-US" altLang="zh-CN" sz="1600" dirty="0"/>
              <a:t>][i].split(</a:t>
            </a:r>
            <a:r>
              <a:rPr lang="en-US" altLang="zh-CN" sz="1600" dirty="0"/>
              <a:t>'</a:t>
            </a:r>
            <a:r>
              <a:rPr lang="zh-CN" altLang="en-US" sz="1600" dirty="0"/>
              <a:t>，</a:t>
            </a:r>
            <a:r>
              <a:rPr lang="en-US" altLang="zh-CN" sz="1600" dirty="0"/>
              <a:t>'</a:t>
            </a:r>
            <a:r>
              <a:rPr lang="en-US" altLang="zh-CN" sz="1600" dirty="0"/>
              <a:t>)</a:t>
            </a:r>
            <a:br>
              <a:rPr lang="en-US" altLang="zh-CN" sz="1600" dirty="0"/>
            </a:br>
            <a:r>
              <a:rPr lang="en-US" altLang="zh-CN" sz="1600" dirty="0"/>
              <a:t>            </a:t>
            </a:r>
            <a:r>
              <a:rPr lang="en-US" altLang="zh-CN" sz="1600" dirty="0"/>
              <a:t>for </a:t>
            </a:r>
            <a:r>
              <a:rPr lang="en-US" altLang="zh-CN" sz="1600" dirty="0"/>
              <a:t>k </a:t>
            </a:r>
            <a:r>
              <a:rPr lang="en-US" altLang="zh-CN" sz="1600" dirty="0"/>
              <a:t>in </a:t>
            </a:r>
            <a:r>
              <a:rPr lang="en-US" altLang="zh-CN" sz="1600" dirty="0"/>
              <a:t>d:</a:t>
            </a:r>
            <a:br>
              <a:rPr lang="en-US" altLang="zh-CN" sz="1600" dirty="0"/>
            </a:br>
            <a:r>
              <a:rPr lang="en-US" altLang="zh-CN" sz="1600" dirty="0"/>
              <a:t>                </a:t>
            </a:r>
            <a:r>
              <a:rPr lang="en-US" altLang="zh-CN" sz="1600" dirty="0"/>
              <a:t>for </a:t>
            </a:r>
            <a:r>
              <a:rPr lang="en-US" altLang="zh-CN" sz="1600" dirty="0"/>
              <a:t>z </a:t>
            </a:r>
            <a:r>
              <a:rPr lang="en-US" altLang="zh-CN" sz="1600" dirty="0"/>
              <a:t>in </a:t>
            </a:r>
            <a:r>
              <a:rPr lang="en-US" altLang="zh-CN" sz="1600" dirty="0" err="1"/>
              <a:t>zs</a:t>
            </a:r>
            <a:r>
              <a:rPr lang="en-US" altLang="zh-CN" sz="1600" dirty="0"/>
              <a:t>:</a:t>
            </a:r>
            <a:br>
              <a:rPr lang="en-US" altLang="zh-CN" sz="1600" dirty="0"/>
            </a:br>
            <a:r>
              <a:rPr lang="en-US" altLang="zh-CN" sz="1600" dirty="0"/>
              <a:t>                    </a:t>
            </a:r>
            <a:r>
              <a:rPr lang="en-US" altLang="zh-CN" sz="1600" dirty="0" err="1"/>
              <a:t>lsd.append</a:t>
            </a:r>
            <a:r>
              <a:rPr lang="en-US" altLang="zh-CN" sz="1600" dirty="0"/>
              <a:t>(</a:t>
            </a:r>
            <a:r>
              <a:rPr lang="en-US" altLang="zh-CN" sz="1600" dirty="0" err="1"/>
              <a:t>k.replace</a:t>
            </a:r>
            <a:r>
              <a:rPr lang="en-US" altLang="zh-CN" sz="1600" dirty="0"/>
              <a:t>(</a:t>
            </a:r>
            <a:r>
              <a:rPr lang="en-US" altLang="zh-CN" sz="1600" dirty="0"/>
              <a:t>u' ', u''</a:t>
            </a:r>
            <a:r>
              <a:rPr lang="en-US" altLang="zh-CN" sz="1600" dirty="0"/>
              <a:t>))</a:t>
            </a:r>
            <a:br>
              <a:rPr lang="en-US" altLang="zh-CN" sz="1600" dirty="0"/>
            </a:br>
            <a:r>
              <a:rPr lang="en-US" altLang="zh-CN" sz="1600" dirty="0"/>
              <a:t>                    </a:t>
            </a:r>
            <a:r>
              <a:rPr lang="en-US" altLang="zh-CN" sz="1600" dirty="0" err="1"/>
              <a:t>lst.append</a:t>
            </a:r>
            <a:r>
              <a:rPr lang="en-US" altLang="zh-CN" sz="1600" dirty="0"/>
              <a:t>(</a:t>
            </a:r>
            <a:r>
              <a:rPr lang="en-US" altLang="zh-CN" sz="1600" dirty="0" err="1"/>
              <a:t>j.replace</a:t>
            </a:r>
            <a:r>
              <a:rPr lang="en-US" altLang="zh-CN" sz="1600" dirty="0"/>
              <a:t>(</a:t>
            </a:r>
            <a:r>
              <a:rPr lang="en-US" altLang="zh-CN" sz="1600" dirty="0"/>
              <a:t>u' ', u''</a:t>
            </a:r>
            <a:r>
              <a:rPr lang="en-US" altLang="zh-CN" sz="1600" dirty="0"/>
              <a:t>))</a:t>
            </a:r>
            <a:br>
              <a:rPr lang="en-US" altLang="zh-CN" sz="1600" dirty="0"/>
            </a:br>
            <a:r>
              <a:rPr lang="en-US" altLang="zh-CN" sz="1600" dirty="0"/>
              <a:t>                    </a:t>
            </a:r>
            <a:r>
              <a:rPr lang="en-US" altLang="zh-CN" sz="1600" dirty="0" err="1"/>
              <a:t>lsz.append</a:t>
            </a:r>
            <a:r>
              <a:rPr lang="en-US" altLang="zh-CN" sz="1600" dirty="0"/>
              <a:t>(</a:t>
            </a:r>
            <a:r>
              <a:rPr lang="en-US" altLang="zh-CN" sz="1600" dirty="0" err="1"/>
              <a:t>z.replace</a:t>
            </a:r>
            <a:r>
              <a:rPr lang="en-US" altLang="zh-CN" sz="1600" dirty="0"/>
              <a:t>(</a:t>
            </a:r>
            <a:r>
              <a:rPr lang="en-US" altLang="zh-CN" sz="1600" dirty="0"/>
              <a:t>u' ', u''</a:t>
            </a:r>
            <a:r>
              <a:rPr lang="en-US" altLang="zh-CN" sz="1600" dirty="0"/>
              <a:t>))</a:t>
            </a:r>
            <a:br>
              <a:rPr lang="en-US" altLang="zh-CN" sz="1600" dirty="0"/>
            </a:br>
            <a:r>
              <a:rPr lang="en-US" altLang="zh-CN" sz="1600" dirty="0"/>
              <a:t>                    </a:t>
            </a:r>
            <a:r>
              <a:rPr lang="en-US" altLang="zh-CN" sz="1600" dirty="0" err="1"/>
              <a:t>lss.append</a:t>
            </a:r>
            <a:r>
              <a:rPr lang="en-US" altLang="zh-CN" sz="1600" dirty="0"/>
              <a:t>(ans0400[</a:t>
            </a:r>
            <a:r>
              <a:rPr lang="en-US" altLang="zh-CN" sz="1600" dirty="0" err="1"/>
              <a:t>u'score</a:t>
            </a:r>
            <a:r>
              <a:rPr lang="en-US" altLang="zh-CN" sz="1600" dirty="0"/>
              <a:t>'</a:t>
            </a:r>
            <a:r>
              <a:rPr lang="en-US" altLang="zh-CN" sz="1600" dirty="0"/>
              <a:t>][i</a:t>
            </a:r>
            <a:r>
              <a:rPr lang="en-US" altLang="zh-CN" sz="1600" dirty="0" smtClean="0"/>
              <a:t>])</a:t>
            </a:r>
          </a:p>
          <a:p>
            <a:r>
              <a:rPr lang="en-US" altLang="zh-CN" sz="1600" dirty="0"/>
              <a:t>#</a:t>
            </a:r>
            <a:r>
              <a:rPr lang="zh-CN" altLang="en-US" sz="1600" dirty="0"/>
              <a:t>将属性转换成标签（数字）</a:t>
            </a:r>
            <a:br>
              <a:rPr lang="zh-CN" altLang="en-US" sz="1600" dirty="0"/>
            </a:br>
            <a:r>
              <a:rPr lang="en-US" altLang="zh-CN" sz="1600" dirty="0"/>
              <a:t>for </a:t>
            </a:r>
            <a:r>
              <a:rPr lang="en-US" altLang="zh-CN" sz="1600" dirty="0" err="1"/>
              <a:t>k</a:t>
            </a:r>
            <a:r>
              <a:rPr lang="en-US" altLang="zh-CN" sz="1600" dirty="0" err="1"/>
              <a:t>,</a:t>
            </a:r>
            <a:r>
              <a:rPr lang="en-US" altLang="zh-CN" sz="1600" dirty="0" err="1"/>
              <a:t>y</a:t>
            </a:r>
            <a:r>
              <a:rPr lang="en-US" altLang="zh-CN" sz="1600" dirty="0"/>
              <a:t> </a:t>
            </a:r>
            <a:r>
              <a:rPr lang="en-US" altLang="zh-CN" sz="1600" dirty="0"/>
              <a:t>in </a:t>
            </a:r>
            <a:r>
              <a:rPr lang="en-US" altLang="zh-CN" sz="1600" dirty="0" err="1"/>
              <a:t>dict_d.items</a:t>
            </a:r>
            <a:r>
              <a:rPr lang="en-US" altLang="zh-CN" sz="1600" dirty="0"/>
              <a:t>():</a:t>
            </a:r>
            <a:br>
              <a:rPr lang="en-US" altLang="zh-CN" sz="1600" dirty="0"/>
            </a:br>
            <a:r>
              <a:rPr lang="en-US" altLang="zh-CN" sz="1600" dirty="0"/>
              <a:t>    </a:t>
            </a:r>
            <a:r>
              <a:rPr lang="en-US" altLang="zh-CN" sz="1600" dirty="0"/>
              <a:t>for </a:t>
            </a:r>
            <a:r>
              <a:rPr lang="en-US" altLang="zh-CN" sz="1600" dirty="0"/>
              <a:t>i </a:t>
            </a:r>
            <a:r>
              <a:rPr lang="en-US" altLang="zh-CN" sz="1600" dirty="0"/>
              <a:t>in range</a:t>
            </a:r>
            <a:r>
              <a:rPr lang="en-US" altLang="zh-CN" sz="1600" dirty="0"/>
              <a:t>(</a:t>
            </a:r>
            <a:r>
              <a:rPr lang="en-US" altLang="zh-CN" sz="1600" dirty="0" err="1"/>
              <a:t>len</a:t>
            </a:r>
            <a:r>
              <a:rPr lang="en-US" altLang="zh-CN" sz="1600" dirty="0"/>
              <a:t>(</a:t>
            </a:r>
            <a:r>
              <a:rPr lang="en-US" altLang="zh-CN" sz="1600" dirty="0" err="1"/>
              <a:t>lsd</a:t>
            </a:r>
            <a:r>
              <a:rPr lang="en-US" altLang="zh-CN" sz="1600" dirty="0"/>
              <a:t>)):</a:t>
            </a:r>
            <a:br>
              <a:rPr lang="en-US" altLang="zh-CN" sz="1600" dirty="0"/>
            </a:br>
            <a:r>
              <a:rPr lang="en-US" altLang="zh-CN" sz="1600" dirty="0"/>
              <a:t>        </a:t>
            </a:r>
            <a:r>
              <a:rPr lang="en-US" altLang="zh-CN" sz="1600" dirty="0"/>
              <a:t>if </a:t>
            </a:r>
            <a:r>
              <a:rPr lang="en-US" altLang="zh-CN" sz="1600" dirty="0"/>
              <a:t>y==</a:t>
            </a:r>
            <a:r>
              <a:rPr lang="en-US" altLang="zh-CN" sz="1600" dirty="0" err="1"/>
              <a:t>lsd</a:t>
            </a:r>
            <a:r>
              <a:rPr lang="en-US" altLang="zh-CN" sz="1600" dirty="0"/>
              <a:t>[i]:</a:t>
            </a:r>
            <a:br>
              <a:rPr lang="en-US" altLang="zh-CN" sz="1600" dirty="0"/>
            </a:br>
            <a:r>
              <a:rPr lang="en-US" altLang="zh-CN" sz="1600" dirty="0"/>
              <a:t>            </a:t>
            </a:r>
            <a:r>
              <a:rPr lang="en-US" altLang="zh-CN" sz="1600" dirty="0" err="1"/>
              <a:t>lsd</a:t>
            </a:r>
            <a:r>
              <a:rPr lang="en-US" altLang="zh-CN" sz="1600" dirty="0"/>
              <a:t>[i]=k</a:t>
            </a:r>
            <a:br>
              <a:rPr lang="en-US" altLang="zh-CN" sz="1600" dirty="0"/>
            </a:br>
            <a:r>
              <a:rPr lang="en-US" altLang="zh-CN" sz="1600" dirty="0"/>
              <a:t>for </a:t>
            </a:r>
            <a:r>
              <a:rPr lang="en-US" altLang="zh-CN" sz="1600" dirty="0"/>
              <a:t>k</a:t>
            </a:r>
            <a:r>
              <a:rPr lang="en-US" altLang="zh-CN" sz="1600" dirty="0"/>
              <a:t>, </a:t>
            </a:r>
            <a:r>
              <a:rPr lang="en-US" altLang="zh-CN" sz="1600" dirty="0"/>
              <a:t>y </a:t>
            </a:r>
            <a:r>
              <a:rPr lang="en-US" altLang="zh-CN" sz="1600" dirty="0"/>
              <a:t>in </a:t>
            </a:r>
            <a:r>
              <a:rPr lang="en-US" altLang="zh-CN" sz="1600" dirty="0" err="1"/>
              <a:t>dict_z.items</a:t>
            </a:r>
            <a:r>
              <a:rPr lang="en-US" altLang="zh-CN" sz="1600" dirty="0"/>
              <a:t>():</a:t>
            </a:r>
            <a:br>
              <a:rPr lang="en-US" altLang="zh-CN" sz="1600" dirty="0"/>
            </a:br>
            <a:r>
              <a:rPr lang="en-US" altLang="zh-CN" sz="1600" dirty="0"/>
              <a:t>    </a:t>
            </a:r>
            <a:r>
              <a:rPr lang="en-US" altLang="zh-CN" sz="1600" dirty="0"/>
              <a:t>for </a:t>
            </a:r>
            <a:r>
              <a:rPr lang="en-US" altLang="zh-CN" sz="1600" dirty="0"/>
              <a:t>i </a:t>
            </a:r>
            <a:r>
              <a:rPr lang="en-US" altLang="zh-CN" sz="1600" dirty="0"/>
              <a:t>in range</a:t>
            </a:r>
            <a:r>
              <a:rPr lang="en-US" altLang="zh-CN" sz="1600" dirty="0"/>
              <a:t>(</a:t>
            </a:r>
            <a:r>
              <a:rPr lang="en-US" altLang="zh-CN" sz="1600" dirty="0" err="1"/>
              <a:t>len</a:t>
            </a:r>
            <a:r>
              <a:rPr lang="en-US" altLang="zh-CN" sz="1600" dirty="0"/>
              <a:t>(</a:t>
            </a:r>
            <a:r>
              <a:rPr lang="en-US" altLang="zh-CN" sz="1600" dirty="0" err="1"/>
              <a:t>lsz</a:t>
            </a:r>
            <a:r>
              <a:rPr lang="en-US" altLang="zh-CN" sz="1600" dirty="0"/>
              <a:t>)):</a:t>
            </a:r>
            <a:br>
              <a:rPr lang="en-US" altLang="zh-CN" sz="1600" dirty="0"/>
            </a:br>
            <a:r>
              <a:rPr lang="en-US" altLang="zh-CN" sz="1600" dirty="0"/>
              <a:t>        </a:t>
            </a:r>
            <a:r>
              <a:rPr lang="en-US" altLang="zh-CN" sz="1600" dirty="0"/>
              <a:t>if </a:t>
            </a:r>
            <a:r>
              <a:rPr lang="en-US" altLang="zh-CN" sz="1600" dirty="0"/>
              <a:t>y == </a:t>
            </a:r>
            <a:r>
              <a:rPr lang="en-US" altLang="zh-CN" sz="1600" dirty="0" err="1"/>
              <a:t>lsz</a:t>
            </a:r>
            <a:r>
              <a:rPr lang="en-US" altLang="zh-CN" sz="1600" dirty="0"/>
              <a:t>[i]:</a:t>
            </a:r>
            <a:br>
              <a:rPr lang="en-US" altLang="zh-CN" sz="1600" dirty="0"/>
            </a:br>
            <a:r>
              <a:rPr lang="en-US" altLang="zh-CN" sz="1600" dirty="0"/>
              <a:t>            </a:t>
            </a:r>
            <a:r>
              <a:rPr lang="en-US" altLang="zh-CN" sz="1600" dirty="0" err="1"/>
              <a:t>lsz</a:t>
            </a:r>
            <a:r>
              <a:rPr lang="en-US" altLang="zh-CN" sz="1600" dirty="0"/>
              <a:t>[i] = k</a:t>
            </a:r>
            <a:br>
              <a:rPr lang="en-US" altLang="zh-CN" sz="1600" dirty="0"/>
            </a:br>
            <a:r>
              <a:rPr lang="en-US" altLang="zh-CN" sz="1600" dirty="0"/>
              <a:t>for </a:t>
            </a:r>
            <a:r>
              <a:rPr lang="en-US" altLang="zh-CN" sz="1600" dirty="0"/>
              <a:t>k</a:t>
            </a:r>
            <a:r>
              <a:rPr lang="en-US" altLang="zh-CN" sz="1600" dirty="0"/>
              <a:t>, </a:t>
            </a:r>
            <a:r>
              <a:rPr lang="en-US" altLang="zh-CN" sz="1600" dirty="0"/>
              <a:t>y </a:t>
            </a:r>
            <a:r>
              <a:rPr lang="en-US" altLang="zh-CN" sz="1600" dirty="0"/>
              <a:t>in </a:t>
            </a:r>
            <a:r>
              <a:rPr lang="en-US" altLang="zh-CN" sz="1600" dirty="0" err="1"/>
              <a:t>dict_t.items</a:t>
            </a:r>
            <a:r>
              <a:rPr lang="en-US" altLang="zh-CN" sz="1600" dirty="0"/>
              <a:t>():</a:t>
            </a:r>
            <a:br>
              <a:rPr lang="en-US" altLang="zh-CN" sz="1600" dirty="0"/>
            </a:br>
            <a:r>
              <a:rPr lang="en-US" altLang="zh-CN" sz="1600" dirty="0"/>
              <a:t>    </a:t>
            </a:r>
            <a:r>
              <a:rPr lang="en-US" altLang="zh-CN" sz="1600" dirty="0"/>
              <a:t>for </a:t>
            </a:r>
            <a:r>
              <a:rPr lang="en-US" altLang="zh-CN" sz="1600" dirty="0"/>
              <a:t>i </a:t>
            </a:r>
            <a:r>
              <a:rPr lang="en-US" altLang="zh-CN" sz="1600" dirty="0"/>
              <a:t>in range</a:t>
            </a:r>
            <a:r>
              <a:rPr lang="en-US" altLang="zh-CN" sz="1600" dirty="0"/>
              <a:t>(</a:t>
            </a:r>
            <a:r>
              <a:rPr lang="en-US" altLang="zh-CN" sz="1600" dirty="0" err="1"/>
              <a:t>len</a:t>
            </a:r>
            <a:r>
              <a:rPr lang="en-US" altLang="zh-CN" sz="1600" dirty="0"/>
              <a:t>(</a:t>
            </a:r>
            <a:r>
              <a:rPr lang="en-US" altLang="zh-CN" sz="1600" dirty="0" err="1"/>
              <a:t>lst</a:t>
            </a:r>
            <a:r>
              <a:rPr lang="en-US" altLang="zh-CN" sz="1600" dirty="0"/>
              <a:t>)):</a:t>
            </a:r>
            <a:br>
              <a:rPr lang="en-US" altLang="zh-CN" sz="1600" dirty="0"/>
            </a:br>
            <a:r>
              <a:rPr lang="en-US" altLang="zh-CN" sz="1600" dirty="0"/>
              <a:t>        </a:t>
            </a:r>
            <a:r>
              <a:rPr lang="en-US" altLang="zh-CN" sz="1600" dirty="0"/>
              <a:t>if </a:t>
            </a:r>
            <a:r>
              <a:rPr lang="en-US" altLang="zh-CN" sz="1600" dirty="0"/>
              <a:t>y == </a:t>
            </a:r>
            <a:r>
              <a:rPr lang="en-US" altLang="zh-CN" sz="1600" dirty="0" err="1"/>
              <a:t>lst</a:t>
            </a:r>
            <a:r>
              <a:rPr lang="en-US" altLang="zh-CN" sz="1600" dirty="0"/>
              <a:t>[i]:</a:t>
            </a:r>
            <a:br>
              <a:rPr lang="en-US" altLang="zh-CN" sz="1600" dirty="0"/>
            </a:br>
            <a:r>
              <a:rPr lang="en-US" altLang="zh-CN" sz="1600" dirty="0"/>
              <a:t>            </a:t>
            </a:r>
            <a:r>
              <a:rPr lang="en-US" altLang="zh-CN" sz="1600" dirty="0" err="1"/>
              <a:t>lst</a:t>
            </a:r>
            <a:r>
              <a:rPr lang="en-US" altLang="zh-CN" sz="1600" dirty="0"/>
              <a:t>[i] = k</a:t>
            </a:r>
            <a:br>
              <a:rPr lang="en-US" altLang="zh-CN" sz="1600" dirty="0"/>
            </a:br>
            <a:endParaRPr lang="zh-CN" altLang="en-US" sz="1600" dirty="0"/>
          </a:p>
        </p:txBody>
      </p:sp>
    </p:spTree>
    <p:extLst>
      <p:ext uri="{BB962C8B-B14F-4D97-AF65-F5344CB8AC3E}">
        <p14:creationId xmlns:p14="http://schemas.microsoft.com/office/powerpoint/2010/main" val="3758810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91264" cy="5505475"/>
          </a:xfrm>
        </p:spPr>
        <p:txBody>
          <a:bodyPr>
            <a:normAutofit fontScale="62500" lnSpcReduction="20000"/>
          </a:bodyPr>
          <a:lstStyle/>
          <a:p>
            <a:r>
              <a:rPr lang="en-US" altLang="zh-CN" dirty="0" err="1"/>
              <a:t>lsd</a:t>
            </a:r>
            <a:r>
              <a:rPr lang="en-US" altLang="zh-CN" dirty="0"/>
              <a:t> = </a:t>
            </a:r>
            <a:r>
              <a:rPr lang="en-US" altLang="zh-CN" dirty="0" err="1"/>
              <a:t>pd.DataFrame</a:t>
            </a:r>
            <a:r>
              <a:rPr lang="en-US" altLang="zh-CN" dirty="0"/>
              <a:t>(</a:t>
            </a:r>
            <a:r>
              <a:rPr lang="en-US" altLang="zh-CN" dirty="0" err="1"/>
              <a:t>lsd</a:t>
            </a:r>
            <a:r>
              <a:rPr lang="en-US" altLang="zh-CN" dirty="0"/>
              <a:t>, columns</a:t>
            </a:r>
            <a:r>
              <a:rPr lang="en-US" altLang="zh-CN" dirty="0"/>
              <a:t>=[</a:t>
            </a:r>
            <a:r>
              <a:rPr lang="en-US" altLang="zh-CN" dirty="0"/>
              <a:t>'</a:t>
            </a:r>
            <a:r>
              <a:rPr lang="zh-CN" altLang="en-US" dirty="0"/>
              <a:t>导演</a:t>
            </a:r>
            <a:r>
              <a:rPr lang="en-US" altLang="zh-CN" dirty="0"/>
              <a:t>'</a:t>
            </a:r>
            <a:r>
              <a:rPr lang="en-US" altLang="zh-CN" dirty="0"/>
              <a:t>])</a:t>
            </a:r>
            <a:br>
              <a:rPr lang="en-US" altLang="zh-CN" dirty="0"/>
            </a:br>
            <a:r>
              <a:rPr lang="en-US" altLang="zh-CN" dirty="0" err="1"/>
              <a:t>lsz</a:t>
            </a:r>
            <a:r>
              <a:rPr lang="en-US" altLang="zh-CN" dirty="0"/>
              <a:t> = </a:t>
            </a:r>
            <a:r>
              <a:rPr lang="en-US" altLang="zh-CN" dirty="0" err="1"/>
              <a:t>pd.DataFrame</a:t>
            </a:r>
            <a:r>
              <a:rPr lang="en-US" altLang="zh-CN" dirty="0"/>
              <a:t>(</a:t>
            </a:r>
            <a:r>
              <a:rPr lang="en-US" altLang="zh-CN" dirty="0" err="1"/>
              <a:t>lsz</a:t>
            </a:r>
            <a:r>
              <a:rPr lang="en-US" altLang="zh-CN" dirty="0"/>
              <a:t>, columns</a:t>
            </a:r>
            <a:r>
              <a:rPr lang="en-US" altLang="zh-CN" dirty="0"/>
              <a:t>=[</a:t>
            </a:r>
            <a:r>
              <a:rPr lang="en-US" altLang="zh-CN" dirty="0"/>
              <a:t>'</a:t>
            </a:r>
            <a:r>
              <a:rPr lang="zh-CN" altLang="en-US" dirty="0"/>
              <a:t>主角</a:t>
            </a:r>
            <a:r>
              <a:rPr lang="en-US" altLang="zh-CN" dirty="0"/>
              <a:t>'</a:t>
            </a:r>
            <a:r>
              <a:rPr lang="en-US" altLang="zh-CN" dirty="0"/>
              <a:t>])</a:t>
            </a:r>
            <a:br>
              <a:rPr lang="en-US" altLang="zh-CN" dirty="0"/>
            </a:br>
            <a:r>
              <a:rPr lang="en-US" altLang="zh-CN" dirty="0" err="1"/>
              <a:t>lst</a:t>
            </a:r>
            <a:r>
              <a:rPr lang="en-US" altLang="zh-CN" dirty="0"/>
              <a:t> = </a:t>
            </a:r>
            <a:r>
              <a:rPr lang="en-US" altLang="zh-CN" dirty="0" err="1"/>
              <a:t>pd.DataFrame</a:t>
            </a:r>
            <a:r>
              <a:rPr lang="en-US" altLang="zh-CN" dirty="0"/>
              <a:t>(</a:t>
            </a:r>
            <a:r>
              <a:rPr lang="en-US" altLang="zh-CN" dirty="0" err="1"/>
              <a:t>lst</a:t>
            </a:r>
            <a:r>
              <a:rPr lang="en-US" altLang="zh-CN" dirty="0"/>
              <a:t>, columns</a:t>
            </a:r>
            <a:r>
              <a:rPr lang="en-US" altLang="zh-CN" dirty="0"/>
              <a:t>=[</a:t>
            </a:r>
            <a:r>
              <a:rPr lang="en-US" altLang="zh-CN" dirty="0"/>
              <a:t>'</a:t>
            </a:r>
            <a:r>
              <a:rPr lang="zh-CN" altLang="en-US" dirty="0"/>
              <a:t>影片类型</a:t>
            </a:r>
            <a:r>
              <a:rPr lang="en-US" altLang="zh-CN" dirty="0"/>
              <a:t>'</a:t>
            </a:r>
            <a:r>
              <a:rPr lang="en-US" altLang="zh-CN" dirty="0"/>
              <a:t>])</a:t>
            </a:r>
            <a:br>
              <a:rPr lang="en-US" altLang="zh-CN" dirty="0"/>
            </a:br>
            <a:r>
              <a:rPr lang="en-US" altLang="zh-CN" dirty="0" err="1"/>
              <a:t>lss</a:t>
            </a:r>
            <a:r>
              <a:rPr lang="en-US" altLang="zh-CN" dirty="0"/>
              <a:t> = </a:t>
            </a:r>
            <a:r>
              <a:rPr lang="en-US" altLang="zh-CN" dirty="0" err="1"/>
              <a:t>pd.DataFrame</a:t>
            </a:r>
            <a:r>
              <a:rPr lang="en-US" altLang="zh-CN" dirty="0"/>
              <a:t>(</a:t>
            </a:r>
            <a:r>
              <a:rPr lang="en-US" altLang="zh-CN" dirty="0" err="1"/>
              <a:t>lss</a:t>
            </a:r>
            <a:r>
              <a:rPr lang="en-US" altLang="zh-CN" dirty="0"/>
              <a:t>, columns</a:t>
            </a:r>
            <a:r>
              <a:rPr lang="en-US" altLang="zh-CN" dirty="0"/>
              <a:t>=[</a:t>
            </a:r>
            <a:r>
              <a:rPr lang="en-US" altLang="zh-CN" dirty="0"/>
              <a:t>'</a:t>
            </a:r>
            <a:r>
              <a:rPr lang="zh-CN" altLang="en-US" dirty="0"/>
              <a:t>评分</a:t>
            </a:r>
            <a:r>
              <a:rPr lang="en-US" altLang="zh-CN" dirty="0"/>
              <a:t>'</a:t>
            </a:r>
            <a:r>
              <a:rPr lang="en-US" altLang="zh-CN" dirty="0"/>
              <a:t>])</a:t>
            </a:r>
            <a:br>
              <a:rPr lang="en-US" altLang="zh-CN" dirty="0"/>
            </a:br>
            <a:r>
              <a:rPr lang="en-US" altLang="zh-CN" dirty="0"/>
              <a:t>ans0400zp = </a:t>
            </a:r>
            <a:r>
              <a:rPr lang="en-US" altLang="zh-CN" dirty="0" err="1"/>
              <a:t>pd.concat</a:t>
            </a:r>
            <a:r>
              <a:rPr lang="en-US" altLang="zh-CN" dirty="0"/>
              <a:t>([</a:t>
            </a:r>
            <a:r>
              <a:rPr lang="en-US" altLang="zh-CN" dirty="0" err="1"/>
              <a:t>lsd</a:t>
            </a:r>
            <a:r>
              <a:rPr lang="en-US" altLang="zh-CN" dirty="0" err="1"/>
              <a:t>,</a:t>
            </a:r>
            <a:r>
              <a:rPr lang="en-US" altLang="zh-CN" dirty="0" err="1"/>
              <a:t>lsz</a:t>
            </a:r>
            <a:r>
              <a:rPr lang="en-US" altLang="zh-CN" dirty="0" err="1"/>
              <a:t>,</a:t>
            </a:r>
            <a:r>
              <a:rPr lang="en-US" altLang="zh-CN" dirty="0" err="1"/>
              <a:t>lst</a:t>
            </a:r>
            <a:r>
              <a:rPr lang="en-US" altLang="zh-CN" dirty="0" err="1"/>
              <a:t>,</a:t>
            </a:r>
            <a:r>
              <a:rPr lang="en-US" altLang="zh-CN" dirty="0" err="1"/>
              <a:t>lss</a:t>
            </a:r>
            <a:r>
              <a:rPr lang="en-US" altLang="zh-CN" dirty="0"/>
              <a:t>]</a:t>
            </a:r>
            <a:r>
              <a:rPr lang="en-US" altLang="zh-CN" dirty="0"/>
              <a:t>,axis </a:t>
            </a:r>
            <a:r>
              <a:rPr lang="en-US" altLang="zh-CN" dirty="0"/>
              <a:t>= </a:t>
            </a:r>
            <a:r>
              <a:rPr lang="en-US" altLang="zh-CN" dirty="0"/>
              <a:t>1</a:t>
            </a:r>
            <a:r>
              <a:rPr lang="en-US" altLang="zh-CN" dirty="0"/>
              <a:t>)</a:t>
            </a:r>
            <a:br>
              <a:rPr lang="en-US" altLang="zh-CN" dirty="0"/>
            </a:br>
            <a:r>
              <a:rPr lang="en-US" altLang="zh-CN" dirty="0" err="1"/>
              <a:t>trainx</a:t>
            </a:r>
            <a:r>
              <a:rPr lang="en-US" altLang="zh-CN" dirty="0"/>
              <a:t> = ans0400zp.iloc[:</a:t>
            </a:r>
            <a:r>
              <a:rPr lang="en-US" altLang="zh-CN" dirty="0"/>
              <a:t>,0</a:t>
            </a:r>
            <a:r>
              <a:rPr lang="en-US" altLang="zh-CN" dirty="0"/>
              <a:t>:</a:t>
            </a:r>
            <a:r>
              <a:rPr lang="en-US" altLang="zh-CN" dirty="0"/>
              <a:t>3</a:t>
            </a:r>
            <a:r>
              <a:rPr lang="en-US" altLang="zh-CN" dirty="0"/>
              <a:t>]  </a:t>
            </a:r>
            <a:r>
              <a:rPr lang="en-US" altLang="zh-CN" dirty="0"/>
              <a:t>#</a:t>
            </a:r>
            <a:r>
              <a:rPr lang="zh-CN" altLang="en-US" dirty="0"/>
              <a:t>电影类型和 导演 主演作为特征量</a:t>
            </a:r>
            <a:br>
              <a:rPr lang="zh-CN" altLang="en-US" dirty="0"/>
            </a:br>
            <a:r>
              <a:rPr lang="en-US" altLang="zh-CN" dirty="0" err="1"/>
              <a:t>trainy</a:t>
            </a:r>
            <a:r>
              <a:rPr lang="en-US" altLang="zh-CN" dirty="0"/>
              <a:t> = ans0400zp.iloc[:</a:t>
            </a:r>
            <a:r>
              <a:rPr lang="en-US" altLang="zh-CN" dirty="0"/>
              <a:t>,3</a:t>
            </a:r>
            <a:r>
              <a:rPr lang="en-US" altLang="zh-CN" dirty="0"/>
              <a:t>:</a:t>
            </a:r>
            <a:r>
              <a:rPr lang="en-US" altLang="zh-CN" dirty="0"/>
              <a:t>4</a:t>
            </a:r>
            <a:r>
              <a:rPr lang="en-US" altLang="zh-CN" dirty="0"/>
              <a:t>]  </a:t>
            </a:r>
            <a:r>
              <a:rPr lang="en-US" altLang="zh-CN" dirty="0"/>
              <a:t>#</a:t>
            </a:r>
            <a:r>
              <a:rPr lang="zh-CN" altLang="en-US" dirty="0"/>
              <a:t>评分作为样本值</a:t>
            </a:r>
            <a:br>
              <a:rPr lang="zh-CN" altLang="en-US" dirty="0"/>
            </a:br>
            <a:r>
              <a:rPr lang="en-US" altLang="zh-CN" dirty="0"/>
              <a:t>l = </a:t>
            </a:r>
            <a:r>
              <a:rPr lang="en-US" altLang="zh-CN" dirty="0" err="1"/>
              <a:t>LinearRegression</a:t>
            </a:r>
            <a:r>
              <a:rPr lang="en-US" altLang="zh-CN" dirty="0"/>
              <a:t>()  </a:t>
            </a:r>
            <a:r>
              <a:rPr lang="en-US" altLang="zh-CN" dirty="0"/>
              <a:t>#</a:t>
            </a:r>
            <a:r>
              <a:rPr lang="zh-CN" altLang="en-US" dirty="0"/>
              <a:t>建模</a:t>
            </a:r>
            <a:br>
              <a:rPr lang="zh-CN" altLang="en-US" dirty="0"/>
            </a:br>
            <a:r>
              <a:rPr lang="en-US" altLang="zh-CN" dirty="0" err="1"/>
              <a:t>l.fit</a:t>
            </a:r>
            <a:r>
              <a:rPr lang="en-US" altLang="zh-CN" dirty="0"/>
              <a:t>(</a:t>
            </a:r>
            <a:r>
              <a:rPr lang="en-US" altLang="zh-CN" dirty="0" err="1"/>
              <a:t>trainx</a:t>
            </a:r>
            <a:r>
              <a:rPr lang="en-US" altLang="zh-CN" dirty="0" err="1"/>
              <a:t>,</a:t>
            </a:r>
            <a:r>
              <a:rPr lang="en-US" altLang="zh-CN" dirty="0" err="1"/>
              <a:t>trainy</a:t>
            </a:r>
            <a:r>
              <a:rPr lang="en-US" altLang="zh-CN" dirty="0"/>
              <a:t>)    </a:t>
            </a:r>
            <a:r>
              <a:rPr lang="en-US" altLang="zh-CN" dirty="0"/>
              <a:t>#</a:t>
            </a:r>
            <a:r>
              <a:rPr lang="zh-CN" altLang="en-US" dirty="0"/>
              <a:t>训练</a:t>
            </a:r>
            <a:br>
              <a:rPr lang="zh-CN" altLang="en-US" dirty="0"/>
            </a:br>
            <a:r>
              <a:rPr lang="en-US" altLang="zh-CN" dirty="0"/>
              <a:t>#</a:t>
            </a:r>
            <a:r>
              <a:rPr lang="zh-CN" altLang="en-US" dirty="0"/>
              <a:t>提取预测数据</a:t>
            </a:r>
            <a:br>
              <a:rPr lang="zh-CN" altLang="en-US" dirty="0"/>
            </a:br>
            <a:r>
              <a:rPr lang="en-US" altLang="zh-CN" dirty="0" err="1"/>
              <a:t>xz</a:t>
            </a:r>
            <a:r>
              <a:rPr lang="en-US" altLang="zh-CN" dirty="0"/>
              <a:t>=</a:t>
            </a:r>
            <a:r>
              <a:rPr lang="en-US" altLang="zh-CN" dirty="0"/>
              <a:t>list</a:t>
            </a:r>
            <a:r>
              <a:rPr lang="en-US" altLang="zh-CN" dirty="0"/>
              <a:t>(</a:t>
            </a:r>
            <a:r>
              <a:rPr lang="en-US" altLang="zh-CN" dirty="0" err="1"/>
              <a:t>dict_d.keys</a:t>
            </a:r>
            <a:r>
              <a:rPr lang="en-US" altLang="zh-CN" dirty="0"/>
              <a:t>())[</a:t>
            </a:r>
            <a:r>
              <a:rPr lang="en-US" altLang="zh-CN" dirty="0"/>
              <a:t>list</a:t>
            </a:r>
            <a:r>
              <a:rPr lang="en-US" altLang="zh-CN" dirty="0"/>
              <a:t>(</a:t>
            </a:r>
            <a:r>
              <a:rPr lang="en-US" altLang="zh-CN" dirty="0" err="1"/>
              <a:t>dict_d.values</a:t>
            </a:r>
            <a:r>
              <a:rPr lang="en-US" altLang="zh-CN" dirty="0"/>
              <a:t>()).index(</a:t>
            </a:r>
            <a:r>
              <a:rPr lang="en-US" altLang="zh-CN" dirty="0"/>
              <a:t>"</a:t>
            </a:r>
            <a:r>
              <a:rPr lang="zh-CN" altLang="en-US" dirty="0"/>
              <a:t>俞白眉</a:t>
            </a:r>
            <a:r>
              <a:rPr lang="en-US" altLang="zh-CN" dirty="0"/>
              <a:t>"</a:t>
            </a:r>
            <a:r>
              <a:rPr lang="en-US" altLang="zh-CN" dirty="0"/>
              <a:t>)]</a:t>
            </a:r>
            <a:br>
              <a:rPr lang="en-US" altLang="zh-CN" dirty="0"/>
            </a:br>
            <a:r>
              <a:rPr lang="en-US" altLang="zh-CN" dirty="0" err="1"/>
              <a:t>yz</a:t>
            </a:r>
            <a:r>
              <a:rPr lang="en-US" altLang="zh-CN" dirty="0"/>
              <a:t> = </a:t>
            </a:r>
            <a:r>
              <a:rPr lang="en-US" altLang="zh-CN" dirty="0"/>
              <a:t>list</a:t>
            </a:r>
            <a:r>
              <a:rPr lang="en-US" altLang="zh-CN" dirty="0"/>
              <a:t>(</a:t>
            </a:r>
            <a:r>
              <a:rPr lang="en-US" altLang="zh-CN" dirty="0" err="1"/>
              <a:t>dict_z.keys</a:t>
            </a:r>
            <a:r>
              <a:rPr lang="en-US" altLang="zh-CN" dirty="0"/>
              <a:t>())[</a:t>
            </a:r>
            <a:r>
              <a:rPr lang="en-US" altLang="zh-CN" dirty="0"/>
              <a:t>list</a:t>
            </a:r>
            <a:r>
              <a:rPr lang="en-US" altLang="zh-CN" dirty="0"/>
              <a:t>(</a:t>
            </a:r>
            <a:r>
              <a:rPr lang="en-US" altLang="zh-CN" dirty="0" err="1"/>
              <a:t>dict_z.values</a:t>
            </a:r>
            <a:r>
              <a:rPr lang="en-US" altLang="zh-CN" dirty="0"/>
              <a:t>()).index(</a:t>
            </a:r>
            <a:r>
              <a:rPr lang="en-US" altLang="zh-CN" dirty="0"/>
              <a:t>"</a:t>
            </a:r>
            <a:r>
              <a:rPr lang="zh-CN" altLang="en-US" dirty="0"/>
              <a:t>孙俪</a:t>
            </a:r>
            <a:r>
              <a:rPr lang="en-US" altLang="zh-CN" dirty="0"/>
              <a:t>"</a:t>
            </a:r>
            <a:r>
              <a:rPr lang="en-US" altLang="zh-CN" dirty="0"/>
              <a:t>)]</a:t>
            </a:r>
            <a:br>
              <a:rPr lang="en-US" altLang="zh-CN" dirty="0"/>
            </a:br>
            <a:r>
              <a:rPr lang="en-US" altLang="zh-CN" dirty="0" err="1"/>
              <a:t>tz</a:t>
            </a:r>
            <a:r>
              <a:rPr lang="en-US" altLang="zh-CN" dirty="0"/>
              <a:t> = </a:t>
            </a:r>
            <a:r>
              <a:rPr lang="en-US" altLang="zh-CN" dirty="0"/>
              <a:t>list</a:t>
            </a:r>
            <a:r>
              <a:rPr lang="en-US" altLang="zh-CN" dirty="0"/>
              <a:t>(</a:t>
            </a:r>
            <a:r>
              <a:rPr lang="en-US" altLang="zh-CN" dirty="0" err="1"/>
              <a:t>dict_t.keys</a:t>
            </a:r>
            <a:r>
              <a:rPr lang="en-US" altLang="zh-CN" dirty="0"/>
              <a:t>())[</a:t>
            </a:r>
            <a:r>
              <a:rPr lang="en-US" altLang="zh-CN" dirty="0"/>
              <a:t>list</a:t>
            </a:r>
            <a:r>
              <a:rPr lang="en-US" altLang="zh-CN" dirty="0"/>
              <a:t>(</a:t>
            </a:r>
            <a:r>
              <a:rPr lang="en-US" altLang="zh-CN" dirty="0" err="1"/>
              <a:t>dict_t.values</a:t>
            </a:r>
            <a:r>
              <a:rPr lang="en-US" altLang="zh-CN" dirty="0"/>
              <a:t>()).index(</a:t>
            </a:r>
            <a:r>
              <a:rPr lang="en-US" altLang="zh-CN" dirty="0"/>
              <a:t>"</a:t>
            </a:r>
            <a:r>
              <a:rPr lang="zh-CN" altLang="en-US" dirty="0"/>
              <a:t>喜剧</a:t>
            </a:r>
            <a:r>
              <a:rPr lang="en-US" altLang="zh-CN" dirty="0"/>
              <a:t>"</a:t>
            </a:r>
            <a:r>
              <a:rPr lang="en-US" altLang="zh-CN" dirty="0"/>
              <a:t>)]</a:t>
            </a:r>
            <a:br>
              <a:rPr lang="en-US" altLang="zh-CN" dirty="0"/>
            </a:br>
            <a:r>
              <a:rPr lang="en-US" altLang="zh-CN" dirty="0" err="1"/>
              <a:t>ans</a:t>
            </a:r>
            <a:r>
              <a:rPr lang="en-US" altLang="zh-CN" dirty="0"/>
              <a:t> = </a:t>
            </a:r>
            <a:r>
              <a:rPr lang="en-US" altLang="zh-CN" dirty="0" err="1"/>
              <a:t>l.predict</a:t>
            </a:r>
            <a:r>
              <a:rPr lang="en-US" altLang="zh-CN" dirty="0"/>
              <a:t>([[</a:t>
            </a:r>
            <a:r>
              <a:rPr lang="en-US" altLang="zh-CN" dirty="0" err="1"/>
              <a:t>xz</a:t>
            </a:r>
            <a:r>
              <a:rPr lang="en-US" altLang="zh-CN" dirty="0" err="1"/>
              <a:t>,</a:t>
            </a:r>
            <a:r>
              <a:rPr lang="en-US" altLang="zh-CN" dirty="0" err="1"/>
              <a:t>yz</a:t>
            </a:r>
            <a:r>
              <a:rPr lang="en-US" altLang="zh-CN" dirty="0" err="1"/>
              <a:t>,</a:t>
            </a:r>
            <a:r>
              <a:rPr lang="en-US" altLang="zh-CN" dirty="0" err="1"/>
              <a:t>tz</a:t>
            </a:r>
            <a:r>
              <a:rPr lang="en-US" altLang="zh-CN" dirty="0"/>
              <a:t>]])</a:t>
            </a:r>
            <a:r>
              <a:rPr lang="en-US" altLang="zh-CN" dirty="0"/>
              <a:t>#</a:t>
            </a:r>
            <a:r>
              <a:rPr lang="zh-CN" altLang="en-US" dirty="0"/>
              <a:t>预测</a:t>
            </a:r>
            <a:br>
              <a:rPr lang="zh-CN" altLang="en-US" dirty="0"/>
            </a:br>
            <a:r>
              <a:rPr lang="en-US" altLang="zh-CN" dirty="0"/>
              <a:t>print</a:t>
            </a:r>
            <a:r>
              <a:rPr lang="en-US" altLang="zh-CN" dirty="0"/>
              <a:t>(</a:t>
            </a:r>
            <a:r>
              <a:rPr lang="en-US" altLang="zh-CN" dirty="0" err="1"/>
              <a:t>ans</a:t>
            </a:r>
            <a:r>
              <a:rPr lang="en-US" altLang="zh-CN" dirty="0"/>
              <a:t>)</a:t>
            </a:r>
            <a:br>
              <a:rPr lang="en-US" altLang="zh-CN" dirty="0"/>
            </a:br>
            <a:r>
              <a:rPr lang="en-US" altLang="zh-CN" dirty="0" err="1"/>
              <a:t>all.append</a:t>
            </a:r>
            <a:r>
              <a:rPr lang="en-US" altLang="zh-CN" dirty="0"/>
              <a:t>(</a:t>
            </a:r>
            <a:r>
              <a:rPr lang="en-US" altLang="zh-CN" dirty="0" err="1"/>
              <a:t>ans</a:t>
            </a:r>
            <a:r>
              <a:rPr lang="en-US" altLang="zh-CN" dirty="0"/>
              <a:t>[</a:t>
            </a:r>
            <a:r>
              <a:rPr lang="en-US" altLang="zh-CN" dirty="0"/>
              <a:t>0</a:t>
            </a:r>
            <a:r>
              <a:rPr lang="en-US" altLang="zh-CN" dirty="0"/>
              <a:t>][</a:t>
            </a:r>
            <a:r>
              <a:rPr lang="en-US" altLang="zh-CN" dirty="0"/>
              <a:t>0</a:t>
            </a:r>
            <a:r>
              <a:rPr lang="en-US" altLang="zh-CN" dirty="0"/>
              <a:t>]) </a:t>
            </a:r>
            <a:r>
              <a:rPr lang="en-US" altLang="zh-CN" dirty="0"/>
              <a:t>#</a:t>
            </a:r>
            <a:r>
              <a:rPr lang="zh-CN" altLang="en-US" dirty="0"/>
              <a:t>得出</a:t>
            </a:r>
            <a:r>
              <a:rPr lang="zh-CN" altLang="en-US" dirty="0" smtClean="0"/>
              <a:t>结果</a:t>
            </a:r>
            <a:endParaRPr lang="en-US" altLang="zh-CN" dirty="0" smtClean="0"/>
          </a:p>
          <a:p>
            <a:r>
              <a:rPr lang="en-US" altLang="zh-CN" dirty="0"/>
              <a:t>print</a:t>
            </a:r>
            <a:r>
              <a:rPr lang="en-US" altLang="zh-CN" dirty="0"/>
              <a:t>(</a:t>
            </a:r>
            <a:r>
              <a:rPr lang="en-US" altLang="zh-CN" dirty="0"/>
              <a:t>u'</a:t>
            </a:r>
            <a:r>
              <a:rPr lang="zh-CN" altLang="en-US" dirty="0"/>
              <a:t>评分最大值是</a:t>
            </a:r>
            <a:r>
              <a:rPr lang="en-US" altLang="zh-CN" dirty="0"/>
              <a:t>'</a:t>
            </a:r>
            <a:r>
              <a:rPr lang="en-US" altLang="zh-CN" dirty="0"/>
              <a:t>+</a:t>
            </a:r>
            <a:r>
              <a:rPr lang="en-US" altLang="zh-CN" dirty="0"/>
              <a:t>'%.2f'</a:t>
            </a:r>
            <a:r>
              <a:rPr lang="en-US" altLang="zh-CN" dirty="0"/>
              <a:t>%</a:t>
            </a:r>
            <a:r>
              <a:rPr lang="en-US" altLang="zh-CN" dirty="0"/>
              <a:t>max</a:t>
            </a:r>
            <a:r>
              <a:rPr lang="en-US" altLang="zh-CN" dirty="0"/>
              <a:t>(all))</a:t>
            </a:r>
            <a:br>
              <a:rPr lang="en-US" altLang="zh-CN" dirty="0"/>
            </a:br>
            <a:r>
              <a:rPr lang="en-US" altLang="zh-CN" dirty="0"/>
              <a:t>print</a:t>
            </a:r>
            <a:r>
              <a:rPr lang="en-US" altLang="zh-CN" dirty="0"/>
              <a:t>(</a:t>
            </a:r>
            <a:r>
              <a:rPr lang="en-US" altLang="zh-CN" dirty="0"/>
              <a:t>u'</a:t>
            </a:r>
            <a:r>
              <a:rPr lang="zh-CN" altLang="en-US" dirty="0"/>
              <a:t>评分最小值是</a:t>
            </a:r>
            <a:r>
              <a:rPr lang="en-US" altLang="zh-CN" dirty="0"/>
              <a:t>'</a:t>
            </a:r>
            <a:r>
              <a:rPr lang="en-US" altLang="zh-CN" dirty="0"/>
              <a:t>+</a:t>
            </a:r>
            <a:r>
              <a:rPr lang="en-US" altLang="zh-CN" dirty="0"/>
              <a:t>'%.2f'</a:t>
            </a:r>
            <a:r>
              <a:rPr lang="en-US" altLang="zh-CN" dirty="0"/>
              <a:t>%</a:t>
            </a:r>
            <a:r>
              <a:rPr lang="en-US" altLang="zh-CN" dirty="0"/>
              <a:t>min</a:t>
            </a:r>
            <a:r>
              <a:rPr lang="en-US" altLang="zh-CN" dirty="0"/>
              <a:t>(all))</a:t>
            </a:r>
            <a:br>
              <a:rPr lang="en-US" altLang="zh-CN" dirty="0"/>
            </a:br>
            <a:r>
              <a:rPr lang="en-US" altLang="zh-CN" dirty="0"/>
              <a:t>print</a:t>
            </a:r>
            <a:r>
              <a:rPr lang="en-US" altLang="zh-CN" dirty="0"/>
              <a:t>(</a:t>
            </a:r>
            <a:r>
              <a:rPr lang="en-US" altLang="zh-CN" dirty="0"/>
              <a:t>u'</a:t>
            </a:r>
            <a:r>
              <a:rPr lang="zh-CN" altLang="en-US" dirty="0"/>
              <a:t>评分中位数值是</a:t>
            </a:r>
            <a:r>
              <a:rPr lang="en-US" altLang="zh-CN" dirty="0"/>
              <a:t>'</a:t>
            </a:r>
            <a:r>
              <a:rPr lang="en-US" altLang="zh-CN" dirty="0"/>
              <a:t>+</a:t>
            </a:r>
            <a:r>
              <a:rPr lang="en-US" altLang="zh-CN" dirty="0"/>
              <a:t>'%.2f'</a:t>
            </a:r>
            <a:r>
              <a:rPr lang="en-US" altLang="zh-CN" dirty="0"/>
              <a:t>%np.median(all))</a:t>
            </a:r>
            <a:br>
              <a:rPr lang="en-US" altLang="zh-CN" dirty="0"/>
            </a:br>
            <a:r>
              <a:rPr lang="en-US" altLang="zh-CN" dirty="0"/>
              <a:t>print</a:t>
            </a:r>
            <a:r>
              <a:rPr lang="en-US" altLang="zh-CN" dirty="0"/>
              <a:t>(</a:t>
            </a:r>
            <a:r>
              <a:rPr lang="en-US" altLang="zh-CN" dirty="0"/>
              <a:t>u'</a:t>
            </a:r>
            <a:r>
              <a:rPr lang="zh-CN" altLang="en-US" dirty="0"/>
              <a:t>评分平均值是</a:t>
            </a:r>
            <a:r>
              <a:rPr lang="en-US" altLang="zh-CN" dirty="0"/>
              <a:t>'</a:t>
            </a:r>
            <a:r>
              <a:rPr lang="en-US" altLang="zh-CN" dirty="0"/>
              <a:t>+</a:t>
            </a:r>
            <a:r>
              <a:rPr lang="en-US" altLang="zh-CN" dirty="0"/>
              <a:t>'%.2f'</a:t>
            </a:r>
            <a:r>
              <a:rPr lang="en-US" altLang="zh-CN" dirty="0"/>
              <a:t>%np.mean(all))</a:t>
            </a:r>
            <a:endParaRPr lang="zh-CN" altLang="en-US" dirty="0"/>
          </a:p>
        </p:txBody>
      </p:sp>
    </p:spTree>
    <p:extLst>
      <p:ext uri="{BB962C8B-B14F-4D97-AF65-F5344CB8AC3E}">
        <p14:creationId xmlns:p14="http://schemas.microsoft.com/office/powerpoint/2010/main" val="43493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zh-CN" sz="3200" dirty="0" smtClean="0"/>
              <a:t>《青春的竞赛》</a:t>
            </a:r>
            <a:r>
              <a:rPr lang="zh-CN" altLang="en-US" sz="3200" dirty="0" smtClean="0"/>
              <a:t>选取俞白眉当导演、孙俪主演、喜剧类型，预测评分结果：</a:t>
            </a:r>
            <a:endParaRPr lang="zh-CN" altLang="en-US" sz="3200" dirty="0"/>
          </a:p>
        </p:txBody>
      </p:sp>
      <p:sp>
        <p:nvSpPr>
          <p:cNvPr id="3" name="内容占位符 2"/>
          <p:cNvSpPr>
            <a:spLocks noGrp="1"/>
          </p:cNvSpPr>
          <p:nvPr>
            <p:ph idx="1"/>
          </p:nvPr>
        </p:nvSpPr>
        <p:spPr>
          <a:xfrm>
            <a:off x="457200" y="1412776"/>
            <a:ext cx="8219256" cy="4713387"/>
          </a:xfrm>
        </p:spPr>
        <p:txBody>
          <a:bodyPr>
            <a:normAutofit fontScale="62500" lnSpcReduction="20000"/>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r>
              <a:rPr lang="zh-CN" altLang="en-US" dirty="0" smtClean="0"/>
              <a:t>评分</a:t>
            </a:r>
            <a:r>
              <a:rPr lang="zh-CN" altLang="en-US" dirty="0"/>
              <a:t>最大值是</a:t>
            </a:r>
            <a:r>
              <a:rPr lang="en-US" altLang="zh-CN" dirty="0"/>
              <a:t>7.26</a:t>
            </a:r>
          </a:p>
          <a:p>
            <a:r>
              <a:rPr lang="zh-CN" altLang="en-US" dirty="0"/>
              <a:t>评分最小值是</a:t>
            </a:r>
            <a:r>
              <a:rPr lang="en-US" altLang="zh-CN" dirty="0"/>
              <a:t>5.44</a:t>
            </a:r>
          </a:p>
          <a:p>
            <a:r>
              <a:rPr lang="zh-CN" altLang="en-US" dirty="0"/>
              <a:t>评分中位数值是</a:t>
            </a:r>
            <a:r>
              <a:rPr lang="en-US" altLang="zh-CN" dirty="0"/>
              <a:t>6.56</a:t>
            </a:r>
          </a:p>
          <a:p>
            <a:r>
              <a:rPr lang="zh-CN" altLang="en-US" dirty="0"/>
              <a:t>评分平均值是</a:t>
            </a:r>
            <a:r>
              <a:rPr lang="en-US" altLang="zh-CN" dirty="0"/>
              <a:t>6.42</a:t>
            </a: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609844220"/>
              </p:ext>
            </p:extLst>
          </p:nvPr>
        </p:nvGraphicFramePr>
        <p:xfrm>
          <a:off x="1259632" y="1601642"/>
          <a:ext cx="4464496" cy="2552325"/>
        </p:xfrm>
        <a:graphic>
          <a:graphicData uri="http://schemas.openxmlformats.org/drawingml/2006/table">
            <a:tbl>
              <a:tblPr firstRow="1" bandRow="1">
                <a:tableStyleId>{E8B1032C-EA38-4F05-BA0D-38AFFFC7BED3}</a:tableStyleId>
              </a:tblPr>
              <a:tblGrid>
                <a:gridCol w="2232248"/>
                <a:gridCol w="2232248"/>
              </a:tblGrid>
              <a:tr h="449205">
                <a:tc>
                  <a:txBody>
                    <a:bodyPr/>
                    <a:lstStyle/>
                    <a:p>
                      <a:r>
                        <a:rPr lang="zh-CN" altLang="en-US" dirty="0" smtClean="0"/>
                        <a:t>会员</a:t>
                      </a:r>
                      <a:endParaRPr lang="zh-CN" altLang="en-US" dirty="0"/>
                    </a:p>
                  </a:txBody>
                  <a:tcPr/>
                </a:tc>
                <a:tc>
                  <a:txBody>
                    <a:bodyPr/>
                    <a:lstStyle/>
                    <a:p>
                      <a:r>
                        <a:rPr lang="zh-CN" altLang="en-US" dirty="0" smtClean="0"/>
                        <a:t>评分</a:t>
                      </a:r>
                      <a:endParaRPr lang="zh-CN" altLang="en-US" dirty="0"/>
                    </a:p>
                  </a:txBody>
                  <a:tcPr/>
                </a:tc>
              </a:tr>
              <a:tr h="352387">
                <a:tc>
                  <a:txBody>
                    <a:bodyPr/>
                    <a:lstStyle/>
                    <a:p>
                      <a:r>
                        <a:rPr lang="en-US" altLang="zh-CN" dirty="0" smtClean="0"/>
                        <a:t>1050</a:t>
                      </a:r>
                      <a:endParaRPr lang="zh-CN" altLang="en-US" dirty="0"/>
                    </a:p>
                  </a:txBody>
                  <a:tcPr>
                    <a:noFill/>
                  </a:tcPr>
                </a:tc>
                <a:tc>
                  <a:txBody>
                    <a:bodyPr/>
                    <a:lstStyle/>
                    <a:p>
                      <a:r>
                        <a:rPr lang="en-US" altLang="zh-CN" dirty="0" smtClean="0"/>
                        <a:t>6.8</a:t>
                      </a:r>
                      <a:endParaRPr lang="zh-CN" altLang="en-US" dirty="0"/>
                    </a:p>
                  </a:txBody>
                  <a:tcPr/>
                </a:tc>
              </a:tr>
              <a:tr h="352387">
                <a:tc>
                  <a:txBody>
                    <a:bodyPr/>
                    <a:lstStyle/>
                    <a:p>
                      <a:r>
                        <a:rPr lang="en-US" altLang="zh-CN" dirty="0" smtClean="0"/>
                        <a:t>1114</a:t>
                      </a:r>
                      <a:endParaRPr lang="zh-CN" altLang="en-US" dirty="0"/>
                    </a:p>
                  </a:txBody>
                  <a:tcPr/>
                </a:tc>
                <a:tc>
                  <a:txBody>
                    <a:bodyPr/>
                    <a:lstStyle/>
                    <a:p>
                      <a:r>
                        <a:rPr lang="en-US" altLang="zh-CN" dirty="0" smtClean="0"/>
                        <a:t>6.4</a:t>
                      </a:r>
                      <a:endParaRPr lang="zh-CN" altLang="en-US" dirty="0"/>
                    </a:p>
                  </a:txBody>
                  <a:tcPr/>
                </a:tc>
              </a:tr>
              <a:tr h="352387">
                <a:tc>
                  <a:txBody>
                    <a:bodyPr/>
                    <a:lstStyle/>
                    <a:p>
                      <a:r>
                        <a:rPr lang="en-US" altLang="zh-CN" dirty="0" smtClean="0"/>
                        <a:t>1048</a:t>
                      </a:r>
                      <a:endParaRPr lang="zh-CN" altLang="en-US" dirty="0"/>
                    </a:p>
                  </a:txBody>
                  <a:tcPr/>
                </a:tc>
                <a:tc>
                  <a:txBody>
                    <a:bodyPr/>
                    <a:lstStyle/>
                    <a:p>
                      <a:r>
                        <a:rPr lang="en-US" altLang="zh-CN" dirty="0" smtClean="0"/>
                        <a:t>6.4</a:t>
                      </a:r>
                      <a:endParaRPr lang="zh-CN" altLang="en-US" dirty="0"/>
                    </a:p>
                  </a:txBody>
                  <a:tcPr/>
                </a:tc>
              </a:tr>
              <a:tr h="352387">
                <a:tc>
                  <a:txBody>
                    <a:bodyPr/>
                    <a:lstStyle/>
                    <a:p>
                      <a:r>
                        <a:rPr lang="en-US" altLang="zh-CN" dirty="0" smtClean="0"/>
                        <a:t>1488</a:t>
                      </a:r>
                      <a:endParaRPr lang="zh-CN" altLang="en-US" dirty="0"/>
                    </a:p>
                  </a:txBody>
                  <a:tcPr/>
                </a:tc>
                <a:tc>
                  <a:txBody>
                    <a:bodyPr/>
                    <a:lstStyle/>
                    <a:p>
                      <a:r>
                        <a:rPr lang="en-US" altLang="zh-CN" dirty="0" smtClean="0"/>
                        <a:t>6.2</a:t>
                      </a:r>
                      <a:endParaRPr lang="zh-CN" altLang="en-US" dirty="0"/>
                    </a:p>
                  </a:txBody>
                  <a:tcPr/>
                </a:tc>
              </a:tr>
              <a:tr h="6166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1102</a:t>
                      </a:r>
                    </a:p>
                    <a:p>
                      <a:endParaRPr lang="zh-CN" altLang="en-US" dirty="0"/>
                    </a:p>
                  </a:txBody>
                  <a:tcPr/>
                </a:tc>
                <a:tc>
                  <a:txBody>
                    <a:bodyPr/>
                    <a:lstStyle/>
                    <a:p>
                      <a:r>
                        <a:rPr lang="en-US" altLang="zh-CN" dirty="0" smtClean="0"/>
                        <a:t>6.3</a:t>
                      </a:r>
                      <a:endParaRPr lang="zh-CN" altLang="en-US" dirty="0"/>
                    </a:p>
                  </a:txBody>
                  <a:tcPr/>
                </a:tc>
              </a:tr>
            </a:tbl>
          </a:graphicData>
        </a:graphic>
      </p:graphicFrame>
    </p:spTree>
    <p:extLst>
      <p:ext uri="{BB962C8B-B14F-4D97-AF65-F5344CB8AC3E}">
        <p14:creationId xmlns:p14="http://schemas.microsoft.com/office/powerpoint/2010/main" val="191966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线性回归</a:t>
            </a:r>
            <a:endParaRPr lang="zh-CN" altLang="en-US" sz="3200" dirty="0"/>
          </a:p>
        </p:txBody>
      </p:sp>
      <p:sp>
        <p:nvSpPr>
          <p:cNvPr id="3" name="内容占位符 2"/>
          <p:cNvSpPr>
            <a:spLocks noGrp="1"/>
          </p:cNvSpPr>
          <p:nvPr>
            <p:ph idx="1"/>
          </p:nvPr>
        </p:nvSpPr>
        <p:spPr>
          <a:xfrm>
            <a:off x="467544" y="1844824"/>
            <a:ext cx="8229600" cy="4525963"/>
          </a:xfrm>
        </p:spPr>
        <p:txBody>
          <a:bodyPr>
            <a:normAutofit/>
          </a:bodyPr>
          <a:lstStyle/>
          <a:p>
            <a:r>
              <a:rPr lang="zh-CN" altLang="en-US" sz="2400" dirty="0"/>
              <a:t>线性回归是利用数理统计中回归分析，来确定两种或两种以上变量间相互依赖的定量关系的一种统计分析方法，运用十分广泛。其表达形式为</a:t>
            </a:r>
            <a:r>
              <a:rPr lang="en-US" altLang="zh-CN" sz="2400" dirty="0"/>
              <a:t>y = </a:t>
            </a:r>
            <a:r>
              <a:rPr lang="en-US" altLang="zh-CN" sz="2400" dirty="0" err="1"/>
              <a:t>w'x+e</a:t>
            </a:r>
            <a:r>
              <a:rPr lang="zh-CN" altLang="en-US" sz="2400" dirty="0"/>
              <a:t>，</a:t>
            </a:r>
            <a:r>
              <a:rPr lang="en-US" altLang="zh-CN" sz="2400" dirty="0"/>
              <a:t>e</a:t>
            </a:r>
            <a:r>
              <a:rPr lang="zh-CN" altLang="en-US" sz="2400" dirty="0"/>
              <a:t>为误差服从均值为</a:t>
            </a:r>
            <a:r>
              <a:rPr lang="en-US" altLang="zh-CN" sz="2400" dirty="0"/>
              <a:t>0</a:t>
            </a:r>
            <a:r>
              <a:rPr lang="zh-CN" altLang="en-US" sz="2400" dirty="0"/>
              <a:t>的正态分布</a:t>
            </a:r>
            <a:r>
              <a:rPr lang="zh-CN" altLang="en-US" dirty="0" smtClean="0"/>
              <a:t>。</a:t>
            </a:r>
            <a:endParaRPr lang="en-US" altLang="zh-CN" dirty="0" smtClean="0"/>
          </a:p>
          <a:p>
            <a:r>
              <a:rPr lang="zh-CN" altLang="en-US" sz="2400" dirty="0"/>
              <a:t>回归分析中，只包括一个自变量和一个因变量，且二者的关系可用一条直线近似表示，这种回归分析称为一元线性回归分析。如果回归分析中包括两个或两个以上的自变量，且因变量和自变量之间是线性关系，则</a:t>
            </a:r>
            <a:r>
              <a:rPr lang="zh-CN" altLang="en-US" sz="2400" dirty="0" smtClean="0"/>
              <a:t>称为多元</a:t>
            </a:r>
            <a:r>
              <a:rPr lang="zh-CN" altLang="en-US" sz="2400" dirty="0"/>
              <a:t>线性回归</a:t>
            </a:r>
            <a:r>
              <a:rPr lang="zh-CN" altLang="en-US" sz="2400" dirty="0" smtClean="0"/>
              <a:t>分析</a:t>
            </a:r>
            <a:endParaRPr lang="en-US" altLang="zh-CN" sz="2400" dirty="0" smtClean="0"/>
          </a:p>
        </p:txBody>
      </p:sp>
    </p:spTree>
    <p:extLst>
      <p:ext uri="{BB962C8B-B14F-4D97-AF65-F5344CB8AC3E}">
        <p14:creationId xmlns:p14="http://schemas.microsoft.com/office/powerpoint/2010/main" val="842496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数据组说明线性回归</a:t>
            </a:r>
            <a:endParaRPr lang="zh-CN" altLang="en-US" sz="3200" dirty="0"/>
          </a:p>
        </p:txBody>
      </p:sp>
      <p:sp>
        <p:nvSpPr>
          <p:cNvPr id="3" name="内容占位符 2"/>
          <p:cNvSpPr>
            <a:spLocks noGrp="1"/>
          </p:cNvSpPr>
          <p:nvPr>
            <p:ph idx="1"/>
          </p:nvPr>
        </p:nvSpPr>
        <p:spPr>
          <a:xfrm>
            <a:off x="457200" y="1268760"/>
            <a:ext cx="8229600" cy="5112568"/>
          </a:xfrm>
        </p:spPr>
        <p:txBody>
          <a:bodyPr>
            <a:normAutofit fontScale="62500" lnSpcReduction="20000"/>
          </a:bodyPr>
          <a:lstStyle/>
          <a:p>
            <a:r>
              <a:rPr lang="zh-CN" altLang="en-US" dirty="0"/>
              <a:t>以一简单数据组来说明什么是线性回归。假设有一组数据型态为 </a:t>
            </a:r>
            <a:r>
              <a:rPr lang="en-US" altLang="zh-CN" dirty="0"/>
              <a:t>y=y(x)</a:t>
            </a:r>
            <a:r>
              <a:rPr lang="zh-CN" altLang="en-US" dirty="0"/>
              <a:t>，其中</a:t>
            </a:r>
          </a:p>
          <a:p>
            <a:r>
              <a:rPr lang="en-US" altLang="zh-CN" dirty="0"/>
              <a:t>x={0, 1, 2, 3, 4, 5}, y={0, 20, 60, 68, 77, 110}</a:t>
            </a:r>
          </a:p>
          <a:p>
            <a:r>
              <a:rPr lang="zh-CN" altLang="en-US" dirty="0"/>
              <a:t>如果要以一个最简单的方程式来近似这组数据，则用一阶的线性方程式最为适合</a:t>
            </a:r>
            <a:r>
              <a:rPr lang="zh-CN" altLang="en-US" dirty="0" smtClean="0"/>
              <a:t>。斜线</a:t>
            </a:r>
            <a:r>
              <a:rPr lang="zh-CN" altLang="en-US" dirty="0"/>
              <a:t>是随意假设一阶线性方程式 </a:t>
            </a:r>
            <a:r>
              <a:rPr lang="en-US" altLang="zh-CN" dirty="0"/>
              <a:t>y=20x</a:t>
            </a:r>
            <a:r>
              <a:rPr lang="zh-CN" altLang="en-US" dirty="0"/>
              <a:t>，用以代表这些数据的一个方程式</a:t>
            </a:r>
            <a:r>
              <a:rPr lang="zh-CN" altLang="en-US" dirty="0" smtClean="0"/>
              <a:t>。将指令</a:t>
            </a:r>
            <a:r>
              <a:rPr lang="zh-CN" altLang="en-US" dirty="0"/>
              <a:t>列出，并计算这个线性方程式的 </a:t>
            </a:r>
            <a:r>
              <a:rPr lang="en-US" altLang="zh-CN" dirty="0"/>
              <a:t>y </a:t>
            </a:r>
            <a:r>
              <a:rPr lang="zh-CN" altLang="en-US" dirty="0"/>
              <a:t>值与原数据 </a:t>
            </a:r>
            <a:r>
              <a:rPr lang="en-US" altLang="zh-CN" dirty="0"/>
              <a:t>y </a:t>
            </a:r>
            <a:r>
              <a:rPr lang="zh-CN" altLang="en-US" dirty="0"/>
              <a:t>值间误差平方的总合。</a:t>
            </a:r>
          </a:p>
          <a:p>
            <a:r>
              <a:rPr lang="en-US" altLang="zh-CN" dirty="0"/>
              <a:t>&gt;&gt; x=[0 1 2 3 4 5];</a:t>
            </a:r>
          </a:p>
          <a:p>
            <a:r>
              <a:rPr lang="en-US" altLang="zh-CN" dirty="0"/>
              <a:t>&gt;&gt; y=[0 20 60 68 77 110];</a:t>
            </a:r>
          </a:p>
          <a:p>
            <a:r>
              <a:rPr lang="en-US" altLang="zh-CN" dirty="0"/>
              <a:t>&gt;&gt; y1=20*x; </a:t>
            </a:r>
            <a:r>
              <a:rPr lang="en-US" altLang="zh-CN" dirty="0"/>
              <a:t> </a:t>
            </a:r>
            <a:r>
              <a:rPr lang="en-US" altLang="zh-CN" dirty="0" smtClean="0"/>
              <a:t>   #</a:t>
            </a:r>
            <a:r>
              <a:rPr lang="zh-CN" altLang="en-US" dirty="0" smtClean="0"/>
              <a:t>一</a:t>
            </a:r>
            <a:r>
              <a:rPr lang="zh-CN" altLang="en-US" dirty="0"/>
              <a:t>阶线性方程式的 </a:t>
            </a:r>
            <a:r>
              <a:rPr lang="en-US" altLang="zh-CN" dirty="0"/>
              <a:t>y1 </a:t>
            </a:r>
            <a:r>
              <a:rPr lang="zh-CN" altLang="en-US" dirty="0"/>
              <a:t>值</a:t>
            </a:r>
          </a:p>
          <a:p>
            <a:r>
              <a:rPr lang="en-US" altLang="zh-CN" dirty="0"/>
              <a:t>&gt;&gt; </a:t>
            </a:r>
            <a:r>
              <a:rPr lang="en-US" altLang="zh-CN" dirty="0" err="1"/>
              <a:t>sum_sq</a:t>
            </a:r>
            <a:r>
              <a:rPr lang="en-US" altLang="zh-CN" dirty="0"/>
              <a:t> = sum((y-y1).^2); </a:t>
            </a:r>
            <a:r>
              <a:rPr lang="en-US" altLang="zh-CN" dirty="0"/>
              <a:t>#</a:t>
            </a:r>
            <a:r>
              <a:rPr lang="en-US" altLang="zh-CN" dirty="0" smtClean="0"/>
              <a:t> </a:t>
            </a:r>
            <a:r>
              <a:rPr lang="zh-CN" altLang="en-US" dirty="0"/>
              <a:t>误差平方总和为 </a:t>
            </a:r>
            <a:r>
              <a:rPr lang="en-US" altLang="zh-CN" dirty="0"/>
              <a:t>573</a:t>
            </a:r>
          </a:p>
          <a:p>
            <a:r>
              <a:rPr lang="zh-CN" altLang="en-US" dirty="0"/>
              <a:t>如此任意的假设一个线性方程式并无根据，如果换成其它人来设定就可能采用不同的线性方程式；所以必须要有比较精确方式决定理想的线性方程式。可以</a:t>
            </a:r>
            <a:r>
              <a:rPr lang="zh-CN" altLang="en-US" dirty="0">
                <a:solidFill>
                  <a:srgbClr val="FF0000"/>
                </a:solidFill>
              </a:rPr>
              <a:t>要求误差平方的总和为最小，做为决定理想的线性方程式的准则</a:t>
            </a:r>
            <a:r>
              <a:rPr lang="zh-CN" altLang="en-US" dirty="0"/>
              <a:t>，这样的方法就称为最小平方误差</a:t>
            </a:r>
            <a:r>
              <a:rPr lang="en-US" altLang="zh-CN" dirty="0"/>
              <a:t>(least squares error)</a:t>
            </a:r>
            <a:r>
              <a:rPr lang="zh-CN" altLang="en-US" dirty="0"/>
              <a:t>或是</a:t>
            </a:r>
            <a:r>
              <a:rPr lang="zh-CN" altLang="en-US" dirty="0" smtClean="0"/>
              <a:t>线性回归，通过</a:t>
            </a:r>
            <a:r>
              <a:rPr lang="zh-CN" altLang="en-US" dirty="0"/>
              <a:t>最小二乘法</a:t>
            </a:r>
            <a:r>
              <a:rPr lang="zh-CN" altLang="en-US" dirty="0" smtClean="0"/>
              <a:t>求</a:t>
            </a:r>
            <a:r>
              <a:rPr lang="zh-CN" altLang="en-US" dirty="0"/>
              <a:t>出其方程，可以计算出对于</a:t>
            </a:r>
            <a:r>
              <a:rPr lang="en-US" altLang="zh-CN" dirty="0"/>
              <a:t>y=</a:t>
            </a:r>
            <a:r>
              <a:rPr lang="en-US" altLang="zh-CN" dirty="0" err="1"/>
              <a:t>bx+a</a:t>
            </a:r>
            <a:r>
              <a:rPr lang="zh-CN" altLang="en-US" dirty="0"/>
              <a:t>的</a:t>
            </a:r>
            <a:r>
              <a:rPr lang="zh-CN" altLang="en-US" dirty="0" smtClean="0"/>
              <a:t>直线，即</a:t>
            </a:r>
            <a:r>
              <a:rPr lang="zh-CN" altLang="en-US" dirty="0"/>
              <a:t>回归系数</a:t>
            </a:r>
          </a:p>
          <a:p>
            <a:endParaRPr lang="zh-CN" altLang="en-US" dirty="0"/>
          </a:p>
        </p:txBody>
      </p:sp>
    </p:spTree>
    <p:extLst>
      <p:ext uri="{BB962C8B-B14F-4D97-AF65-F5344CB8AC3E}">
        <p14:creationId xmlns:p14="http://schemas.microsoft.com/office/powerpoint/2010/main" val="297701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844824"/>
            <a:ext cx="8172400" cy="2902160"/>
          </a:xfrm>
        </p:spPr>
        <p:txBody>
          <a:bodyPr/>
          <a:lstStyle/>
          <a:p>
            <a:pPr marL="0" indent="0">
              <a:buNone/>
            </a:pPr>
            <a:r>
              <a:rPr lang="en-US" altLang="zh-CN" dirty="0" smtClean="0"/>
              <a:t>        </a:t>
            </a:r>
            <a:r>
              <a:rPr lang="zh-CN" altLang="zh-CN" dirty="0" smtClean="0"/>
              <a:t>俱乐部中的</a:t>
            </a:r>
            <a:r>
              <a:rPr lang="en-US" altLang="zh-CN" dirty="0" smtClean="0"/>
              <a:t>5(1050,1114,1048,1488,1102)</a:t>
            </a:r>
            <a:r>
              <a:rPr lang="zh-CN" altLang="zh-CN" dirty="0" smtClean="0"/>
              <a:t>位</a:t>
            </a:r>
            <a:r>
              <a:rPr lang="zh-CN" altLang="zh-CN" dirty="0"/>
              <a:t>会员电影的评分</a:t>
            </a:r>
            <a:r>
              <a:rPr lang="en-US" altLang="zh-CN" dirty="0"/>
              <a:t>,</a:t>
            </a:r>
            <a:r>
              <a:rPr lang="zh-CN" altLang="zh-CN" dirty="0"/>
              <a:t>电影数据信息保存在</a:t>
            </a:r>
            <a:r>
              <a:rPr lang="en-US" altLang="zh-CN" dirty="0"/>
              <a:t>arg04/film-csv.txt</a:t>
            </a:r>
            <a:r>
              <a:rPr lang="zh-CN" altLang="zh-CN" dirty="0"/>
              <a:t>，会员评分数据保存在</a:t>
            </a:r>
            <a:r>
              <a:rPr lang="en-US" altLang="zh-CN" dirty="0"/>
              <a:t>arg04/score.log</a:t>
            </a:r>
            <a:endParaRPr lang="zh-CN" altLang="zh-CN" dirty="0"/>
          </a:p>
          <a:p>
            <a:pPr marL="0" indent="0">
              <a:buNone/>
            </a:pPr>
            <a:endParaRPr lang="zh-CN" altLang="en-US" dirty="0"/>
          </a:p>
        </p:txBody>
      </p:sp>
    </p:spTree>
    <p:extLst>
      <p:ext uri="{BB962C8B-B14F-4D97-AF65-F5344CB8AC3E}">
        <p14:creationId xmlns:p14="http://schemas.microsoft.com/office/powerpoint/2010/main" val="230888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zh-CN" sz="2800" dirty="0"/>
              <a:t>电影数据</a:t>
            </a:r>
            <a:r>
              <a:rPr lang="zh-CN" altLang="zh-CN" sz="2800" dirty="0" smtClean="0"/>
              <a:t>信息</a:t>
            </a:r>
            <a:r>
              <a:rPr lang="en-US" altLang="zh-CN" sz="2800" dirty="0"/>
              <a:t> </a:t>
            </a:r>
            <a:r>
              <a:rPr lang="en-US" altLang="zh-CN" sz="2800" dirty="0" smtClean="0"/>
              <a:t>  film-csv.txt</a:t>
            </a:r>
            <a:endParaRPr lang="zh-CN" altLang="en-US" sz="2800" dirty="0"/>
          </a:p>
        </p:txBody>
      </p:sp>
      <p:sp>
        <p:nvSpPr>
          <p:cNvPr id="3" name="内容占位符 2"/>
          <p:cNvSpPr>
            <a:spLocks noGrp="1"/>
          </p:cNvSpPr>
          <p:nvPr>
            <p:ph idx="1"/>
          </p:nvPr>
        </p:nvSpPr>
        <p:spPr>
          <a:xfrm>
            <a:off x="457200" y="1340768"/>
            <a:ext cx="8229600" cy="4785395"/>
          </a:xfrm>
        </p:spPr>
        <p:txBody>
          <a:bodyPr>
            <a:normAutofit fontScale="55000" lnSpcReduction="20000"/>
          </a:bodyPr>
          <a:lstStyle/>
          <a:p>
            <a:r>
              <a:rPr lang="zh-CN" altLang="en-US" dirty="0"/>
              <a:t>电影名称</a:t>
            </a:r>
            <a:r>
              <a:rPr lang="en-US" altLang="zh-CN" dirty="0"/>
              <a:t>;</a:t>
            </a:r>
            <a:r>
              <a:rPr lang="zh-CN" altLang="en-US" dirty="0"/>
              <a:t>上映时间</a:t>
            </a:r>
            <a:r>
              <a:rPr lang="en-US" altLang="zh-CN" dirty="0"/>
              <a:t>;</a:t>
            </a:r>
            <a:r>
              <a:rPr lang="zh-CN" altLang="en-US" dirty="0"/>
              <a:t>闭映时间</a:t>
            </a:r>
            <a:r>
              <a:rPr lang="en-US" altLang="zh-CN" dirty="0"/>
              <a:t>;</a:t>
            </a:r>
            <a:r>
              <a:rPr lang="zh-CN" altLang="en-US" dirty="0"/>
              <a:t>出品公司</a:t>
            </a:r>
            <a:r>
              <a:rPr lang="en-US" altLang="zh-CN" dirty="0"/>
              <a:t>;</a:t>
            </a:r>
            <a:r>
              <a:rPr lang="zh-CN" altLang="en-US" dirty="0"/>
              <a:t>导演</a:t>
            </a:r>
            <a:r>
              <a:rPr lang="en-US" altLang="zh-CN" dirty="0"/>
              <a:t>;</a:t>
            </a:r>
            <a:r>
              <a:rPr lang="zh-CN" altLang="en-US" dirty="0"/>
              <a:t>主角</a:t>
            </a:r>
            <a:r>
              <a:rPr lang="en-US" altLang="zh-CN" dirty="0"/>
              <a:t>;</a:t>
            </a:r>
            <a:r>
              <a:rPr lang="zh-CN" altLang="en-US" dirty="0"/>
              <a:t>影片类型</a:t>
            </a:r>
            <a:r>
              <a:rPr lang="en-US" altLang="zh-CN" dirty="0"/>
              <a:t>;</a:t>
            </a:r>
            <a:r>
              <a:rPr lang="zh-CN" altLang="en-US" dirty="0"/>
              <a:t>票房</a:t>
            </a:r>
            <a:r>
              <a:rPr lang="en-US" altLang="zh-CN" dirty="0"/>
              <a:t>/</a:t>
            </a:r>
            <a:r>
              <a:rPr lang="zh-CN" altLang="en-US" dirty="0"/>
              <a:t>万</a:t>
            </a:r>
            <a:r>
              <a:rPr lang="en-US" altLang="zh-CN" dirty="0"/>
              <a:t>;</a:t>
            </a:r>
            <a:r>
              <a:rPr lang="zh-CN" altLang="en-US" dirty="0" smtClean="0"/>
              <a:t>评分</a:t>
            </a:r>
            <a:r>
              <a:rPr lang="en-US" altLang="zh-CN" dirty="0" smtClean="0"/>
              <a:t>;</a:t>
            </a:r>
          </a:p>
          <a:p>
            <a:pPr marL="0" indent="0">
              <a:buNone/>
            </a:pPr>
            <a:r>
              <a:rPr lang="en-US" altLang="zh-CN" dirty="0" smtClean="0"/>
              <a:t/>
            </a:r>
            <a:br>
              <a:rPr lang="en-US" altLang="zh-CN" dirty="0" smtClean="0"/>
            </a:br>
            <a:r>
              <a:rPr lang="en-US" altLang="zh-CN" dirty="0" smtClean="0"/>
              <a:t>《</a:t>
            </a:r>
            <a:r>
              <a:rPr lang="zh-CN" altLang="en-US" dirty="0"/>
              <a:t>熊出没之夺宝熊兵</a:t>
            </a:r>
            <a:r>
              <a:rPr lang="en-US" altLang="zh-CN" dirty="0"/>
              <a:t>》;2014.1.17;2014.2.23;</a:t>
            </a:r>
            <a:r>
              <a:rPr lang="zh-CN" altLang="en-US" dirty="0"/>
              <a:t>深圳华强数字动漫有限公司</a:t>
            </a:r>
            <a:r>
              <a:rPr lang="en-US" altLang="zh-CN" dirty="0"/>
              <a:t>;</a:t>
            </a:r>
            <a:r>
              <a:rPr lang="zh-CN" altLang="en-US" dirty="0"/>
              <a:t>丁亮</a:t>
            </a:r>
            <a:r>
              <a:rPr lang="en-US" altLang="zh-CN" dirty="0"/>
              <a:t>;</a:t>
            </a:r>
            <a:r>
              <a:rPr lang="zh-CN" altLang="en-US" dirty="0"/>
              <a:t>熊大，熊二，</a:t>
            </a:r>
            <a:r>
              <a:rPr lang="en-US" altLang="zh-CN" dirty="0" smtClean="0"/>
              <a:t>;</a:t>
            </a:r>
          </a:p>
          <a:p>
            <a:r>
              <a:rPr lang="en-US" altLang="zh-CN" dirty="0"/>
              <a:t/>
            </a:r>
            <a:br>
              <a:rPr lang="en-US" altLang="zh-CN" dirty="0"/>
            </a:br>
            <a:r>
              <a:rPr lang="en-US" altLang="zh-CN" dirty="0"/>
              <a:t>《</a:t>
            </a:r>
            <a:r>
              <a:rPr lang="zh-CN" altLang="en-US" dirty="0"/>
              <a:t>菜鸟</a:t>
            </a:r>
            <a:r>
              <a:rPr lang="en-US" altLang="zh-CN" dirty="0"/>
              <a:t>》;2015.3.27;2015.4.12;</a:t>
            </a:r>
            <a:r>
              <a:rPr lang="zh-CN" altLang="en-US" dirty="0"/>
              <a:t>麒麟影业公司</a:t>
            </a:r>
            <a:r>
              <a:rPr lang="en-US" altLang="zh-CN" dirty="0"/>
              <a:t>;</a:t>
            </a:r>
            <a:r>
              <a:rPr lang="zh-CN" altLang="en-US" dirty="0"/>
              <a:t>项华祥</a:t>
            </a:r>
            <a:r>
              <a:rPr lang="en-US" altLang="zh-CN" dirty="0"/>
              <a:t>;</a:t>
            </a:r>
            <a:r>
              <a:rPr lang="zh-CN" altLang="en-US" dirty="0"/>
              <a:t>柯有伦，崔允素，张艾青，刘亚鹏，张星宇</a:t>
            </a:r>
            <a:r>
              <a:rPr lang="en-US" altLang="zh-CN" dirty="0"/>
              <a:t>;</a:t>
            </a:r>
            <a:r>
              <a:rPr lang="zh-CN" altLang="en-US" dirty="0"/>
              <a:t>爱情</a:t>
            </a:r>
            <a:r>
              <a:rPr lang="en-US" altLang="zh-CN" dirty="0"/>
              <a:t>/</a:t>
            </a:r>
            <a:r>
              <a:rPr lang="zh-CN" altLang="en-US" dirty="0"/>
              <a:t>动作</a:t>
            </a:r>
            <a:r>
              <a:rPr lang="en-US" altLang="zh-CN" dirty="0"/>
              <a:t>/</a:t>
            </a:r>
            <a:r>
              <a:rPr lang="zh-CN" altLang="en-US" dirty="0"/>
              <a:t>喜剧</a:t>
            </a:r>
            <a:r>
              <a:rPr lang="en-US" altLang="zh-CN" dirty="0"/>
              <a:t>;192.0 ;4.5 </a:t>
            </a:r>
            <a:r>
              <a:rPr lang="en-US" altLang="zh-CN" dirty="0" smtClean="0"/>
              <a:t>;</a:t>
            </a:r>
          </a:p>
          <a:p>
            <a:r>
              <a:rPr lang="en-US" altLang="zh-CN" dirty="0"/>
              <a:t/>
            </a:r>
            <a:br>
              <a:rPr lang="en-US" altLang="zh-CN" dirty="0"/>
            </a:br>
            <a:r>
              <a:rPr lang="en-US" altLang="zh-CN" dirty="0"/>
              <a:t>《</a:t>
            </a:r>
            <a:r>
              <a:rPr lang="zh-CN" altLang="en-US" dirty="0"/>
              <a:t>栀子花开</a:t>
            </a:r>
            <a:r>
              <a:rPr lang="en-US" altLang="zh-CN" dirty="0"/>
              <a:t>》;2015.7.10;2015.8.23;</a:t>
            </a:r>
            <a:r>
              <a:rPr lang="zh-CN" altLang="en-US" dirty="0"/>
              <a:t>世纪百年影业，文投基金，华谊兄弟，千和影业，剧角映画，合一影业等</a:t>
            </a:r>
            <a:r>
              <a:rPr lang="en-US" altLang="zh-CN" dirty="0"/>
              <a:t>;</a:t>
            </a:r>
            <a:r>
              <a:rPr lang="zh-CN" altLang="en-US" dirty="0"/>
              <a:t>何炅</a:t>
            </a:r>
            <a:r>
              <a:rPr lang="en-US" altLang="zh-CN" dirty="0"/>
              <a:t>;</a:t>
            </a:r>
            <a:r>
              <a:rPr lang="zh-CN" altLang="en-US" dirty="0"/>
              <a:t>李易峰，张慧雯，蒋劲夫，张予曦，魏大勋，李心艾，杜天皓，宋轶</a:t>
            </a:r>
            <a:r>
              <a:rPr lang="zh-CN" altLang="en-US" dirty="0" smtClean="0"/>
              <a:t>，王佑硕</a:t>
            </a:r>
            <a:r>
              <a:rPr lang="zh-CN" altLang="en-US" dirty="0"/>
              <a:t>，柴格，张云龙</a:t>
            </a:r>
            <a:r>
              <a:rPr lang="en-US" altLang="zh-CN" dirty="0"/>
              <a:t>;</a:t>
            </a:r>
            <a:r>
              <a:rPr lang="zh-CN" altLang="en-US" dirty="0"/>
              <a:t>青春，校园，爱情</a:t>
            </a:r>
            <a:r>
              <a:rPr lang="en-US" altLang="zh-CN" dirty="0"/>
              <a:t>;37900.8 ;4.0 ;</a:t>
            </a:r>
            <a:br>
              <a:rPr lang="en-US" altLang="zh-CN" dirty="0"/>
            </a:br>
            <a:endParaRPr lang="en-US" altLang="zh-CN" dirty="0" smtClean="0"/>
          </a:p>
          <a:p>
            <a:r>
              <a:rPr lang="en-US" altLang="zh-CN" dirty="0" smtClean="0"/>
              <a:t>《</a:t>
            </a:r>
            <a:r>
              <a:rPr lang="zh-CN" altLang="en-US" dirty="0"/>
              <a:t>我是大明星</a:t>
            </a:r>
            <a:r>
              <a:rPr lang="en-US" altLang="zh-CN" dirty="0"/>
              <a:t>》;2015.12.20;2016.1.31;</a:t>
            </a:r>
            <a:r>
              <a:rPr lang="zh-CN" altLang="en-US" dirty="0"/>
              <a:t>北京中艺博悦传媒</a:t>
            </a:r>
            <a:r>
              <a:rPr lang="en-US" altLang="zh-CN" dirty="0"/>
              <a:t>;</a:t>
            </a:r>
            <a:r>
              <a:rPr lang="zh-CN" altLang="en-US" dirty="0"/>
              <a:t>张艺飞</a:t>
            </a:r>
            <a:r>
              <a:rPr lang="en-US" altLang="zh-CN" dirty="0"/>
              <a:t>;</a:t>
            </a:r>
            <a:r>
              <a:rPr lang="zh-CN" altLang="en-US" dirty="0"/>
              <a:t>高天，刘波，谭皓，龙梅子</a:t>
            </a:r>
            <a:r>
              <a:rPr lang="en-US" altLang="zh-CN" dirty="0"/>
              <a:t>;</a:t>
            </a:r>
            <a:r>
              <a:rPr lang="zh-CN" altLang="en-US" dirty="0"/>
              <a:t>爱情 励志 喜剧</a:t>
            </a:r>
            <a:r>
              <a:rPr lang="en-US" altLang="zh-CN" dirty="0"/>
              <a:t>;9.8 ;2.5 ;</a:t>
            </a:r>
            <a:br>
              <a:rPr lang="en-US" altLang="zh-CN" dirty="0"/>
            </a:br>
            <a:endParaRPr lang="en-US" altLang="zh-CN" dirty="0" smtClean="0"/>
          </a:p>
          <a:p>
            <a:r>
              <a:rPr lang="en-US" altLang="zh-CN" dirty="0" smtClean="0"/>
              <a:t>《</a:t>
            </a:r>
            <a:r>
              <a:rPr lang="zh-CN" altLang="en-US" dirty="0"/>
              <a:t>天将雄师</a:t>
            </a:r>
            <a:r>
              <a:rPr lang="en-US" altLang="zh-CN" dirty="0"/>
              <a:t>》;2015.2.19;2015.4.6;</a:t>
            </a:r>
            <a:r>
              <a:rPr lang="zh-CN" altLang="en-US" dirty="0"/>
              <a:t>耀莱文化，华谊兄弟，上海电影集团</a:t>
            </a:r>
            <a:r>
              <a:rPr lang="en-US" altLang="zh-CN" dirty="0"/>
              <a:t>;</a:t>
            </a:r>
            <a:r>
              <a:rPr lang="zh-CN" altLang="en-US" dirty="0"/>
              <a:t>李仁港</a:t>
            </a:r>
            <a:r>
              <a:rPr lang="en-US" altLang="zh-CN" dirty="0"/>
              <a:t>;</a:t>
            </a:r>
            <a:r>
              <a:rPr lang="zh-CN" altLang="en-US" dirty="0"/>
              <a:t>成龙，约翰</a:t>
            </a:r>
            <a:r>
              <a:rPr lang="en-US" altLang="zh-CN" dirty="0"/>
              <a:t>·</a:t>
            </a:r>
            <a:r>
              <a:rPr lang="zh-CN" altLang="en-US" dirty="0"/>
              <a:t>库萨克，阿德里安</a:t>
            </a:r>
            <a:r>
              <a:rPr lang="en-US" altLang="zh-CN" dirty="0"/>
              <a:t>·</a:t>
            </a:r>
            <a:r>
              <a:rPr lang="zh-CN" altLang="en-US" dirty="0"/>
              <a:t>布劳迪，崔始源 ，林鹏，王若心，筷子兄弟，西蒙子，冯绍峰，朱佳煜</a:t>
            </a:r>
            <a:r>
              <a:rPr lang="en-US" altLang="zh-CN" dirty="0"/>
              <a:t>;</a:t>
            </a:r>
            <a:r>
              <a:rPr lang="zh-CN" altLang="en-US" dirty="0"/>
              <a:t>动作，古装，剧情，历史</a:t>
            </a:r>
            <a:r>
              <a:rPr lang="en-US" altLang="zh-CN" dirty="0"/>
              <a:t>;74430.2 ;5.9 ;</a:t>
            </a:r>
            <a:br>
              <a:rPr lang="en-US" altLang="zh-CN" dirty="0"/>
            </a:br>
            <a:endParaRPr lang="en-US" altLang="zh-CN" dirty="0" smtClean="0"/>
          </a:p>
        </p:txBody>
      </p:sp>
    </p:spTree>
    <p:extLst>
      <p:ext uri="{BB962C8B-B14F-4D97-AF65-F5344CB8AC3E}">
        <p14:creationId xmlns:p14="http://schemas.microsoft.com/office/powerpoint/2010/main" val="248275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zh-CN" sz="3600" dirty="0"/>
              <a:t>会员评分</a:t>
            </a:r>
            <a:r>
              <a:rPr lang="zh-CN" altLang="zh-CN" sz="3600" dirty="0" smtClean="0"/>
              <a:t>数据</a:t>
            </a:r>
            <a:r>
              <a:rPr lang="en-US" altLang="zh-CN" sz="3600" dirty="0" smtClean="0"/>
              <a:t>score.log</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err="1"/>
              <a:t>film,userid,score</a:t>
            </a:r>
            <a:r>
              <a:rPr lang="en-US" altLang="zh-CN" dirty="0"/>
              <a:t/>
            </a:r>
            <a:br>
              <a:rPr lang="en-US" altLang="zh-CN" dirty="0"/>
            </a:br>
            <a:r>
              <a:rPr lang="en-US" altLang="zh-CN" dirty="0"/>
              <a:t>《</a:t>
            </a:r>
            <a:r>
              <a:rPr lang="zh-CN" altLang="en-US" dirty="0"/>
              <a:t>分手再说我爱你</a:t>
            </a:r>
            <a:r>
              <a:rPr lang="en-US" altLang="zh-CN" dirty="0"/>
              <a:t>》 , 1344  ,  9.0</a:t>
            </a:r>
            <a:br>
              <a:rPr lang="en-US" altLang="zh-CN" dirty="0"/>
            </a:br>
            <a:r>
              <a:rPr lang="en-US" altLang="zh-CN" dirty="0"/>
              <a:t>《</a:t>
            </a:r>
            <a:r>
              <a:rPr lang="zh-CN" altLang="en-US" dirty="0"/>
              <a:t>前任</a:t>
            </a:r>
            <a:r>
              <a:rPr lang="en-US" altLang="zh-CN" dirty="0"/>
              <a:t>2</a:t>
            </a:r>
            <a:r>
              <a:rPr lang="zh-CN" altLang="en-US" dirty="0"/>
              <a:t>：备胎反击战</a:t>
            </a:r>
            <a:r>
              <a:rPr lang="en-US" altLang="zh-CN" dirty="0"/>
              <a:t>》 , 1240  ,  5.7</a:t>
            </a:r>
            <a:br>
              <a:rPr lang="en-US" altLang="zh-CN" dirty="0"/>
            </a:br>
            <a:r>
              <a:rPr lang="en-US" altLang="zh-CN" dirty="0"/>
              <a:t>《</a:t>
            </a:r>
            <a:r>
              <a:rPr lang="zh-CN" altLang="en-US" dirty="0"/>
              <a:t>简单爱</a:t>
            </a:r>
            <a:r>
              <a:rPr lang="en-US" altLang="zh-CN" dirty="0"/>
              <a:t>》 , 1102  ,  8.6</a:t>
            </a:r>
            <a:br>
              <a:rPr lang="en-US" altLang="zh-CN" dirty="0"/>
            </a:br>
            <a:r>
              <a:rPr lang="en-US" altLang="zh-CN" dirty="0"/>
              <a:t>《</a:t>
            </a:r>
            <a:r>
              <a:rPr lang="zh-CN" altLang="en-US" dirty="0"/>
              <a:t>闯入者</a:t>
            </a:r>
            <a:r>
              <a:rPr lang="en-US" altLang="zh-CN" dirty="0"/>
              <a:t>》 , 1191  ,  8.6</a:t>
            </a:r>
            <a:br>
              <a:rPr lang="en-US" altLang="zh-CN" dirty="0"/>
            </a:br>
            <a:r>
              <a:rPr lang="en-US" altLang="zh-CN" dirty="0"/>
              <a:t>《</a:t>
            </a:r>
            <a:r>
              <a:rPr lang="zh-CN" altLang="en-US" dirty="0"/>
              <a:t>怦然星动</a:t>
            </a:r>
            <a:r>
              <a:rPr lang="en-US" altLang="zh-CN" dirty="0"/>
              <a:t>》 , 1488  ,  8.8</a:t>
            </a:r>
            <a:br>
              <a:rPr lang="en-US" altLang="zh-CN" dirty="0"/>
            </a:br>
            <a:r>
              <a:rPr lang="en-US" altLang="zh-CN" dirty="0"/>
              <a:t>《</a:t>
            </a:r>
            <a:r>
              <a:rPr lang="zh-CN" altLang="en-US" dirty="0"/>
              <a:t>紫霞</a:t>
            </a:r>
            <a:r>
              <a:rPr lang="en-US" altLang="zh-CN" dirty="0"/>
              <a:t>》 , 1161  ,  5.7</a:t>
            </a:r>
            <a:br>
              <a:rPr lang="en-US" altLang="zh-CN" dirty="0"/>
            </a:br>
            <a:r>
              <a:rPr lang="en-US" altLang="zh-CN" dirty="0"/>
              <a:t>《</a:t>
            </a:r>
            <a:r>
              <a:rPr lang="zh-CN" altLang="en-US" dirty="0"/>
              <a:t>天将雄师</a:t>
            </a:r>
            <a:r>
              <a:rPr lang="en-US" altLang="zh-CN" dirty="0"/>
              <a:t>》 , 1205  ,  3.8</a:t>
            </a:r>
            <a:br>
              <a:rPr lang="en-US" altLang="zh-CN" dirty="0"/>
            </a:br>
            <a:r>
              <a:rPr lang="en-US" altLang="zh-CN" dirty="0"/>
              <a:t>《</a:t>
            </a:r>
            <a:r>
              <a:rPr lang="zh-CN" altLang="en-US" dirty="0"/>
              <a:t>坏蛋必须死</a:t>
            </a:r>
            <a:r>
              <a:rPr lang="en-US" altLang="zh-CN" dirty="0"/>
              <a:t>》 , 1444  ,  9.2</a:t>
            </a:r>
            <a:br>
              <a:rPr lang="en-US" altLang="zh-CN" dirty="0"/>
            </a:br>
            <a:r>
              <a:rPr lang="en-US" altLang="zh-CN" dirty="0"/>
              <a:t>《</a:t>
            </a:r>
            <a:r>
              <a:rPr lang="zh-CN" altLang="en-US" dirty="0"/>
              <a:t>探灵档案</a:t>
            </a:r>
            <a:r>
              <a:rPr lang="en-US" altLang="zh-CN" dirty="0"/>
              <a:t>》 , 1191  ,  8.9</a:t>
            </a:r>
            <a:br>
              <a:rPr lang="en-US" altLang="zh-CN" dirty="0"/>
            </a:br>
            <a:r>
              <a:rPr lang="en-US" altLang="zh-CN" dirty="0"/>
              <a:t>《</a:t>
            </a:r>
            <a:r>
              <a:rPr lang="zh-CN" altLang="en-US" dirty="0"/>
              <a:t>少年班</a:t>
            </a:r>
            <a:r>
              <a:rPr lang="en-US" altLang="zh-CN" dirty="0"/>
              <a:t>》 , 1264  ,  4.9</a:t>
            </a:r>
            <a:br>
              <a:rPr lang="en-US" altLang="zh-CN" dirty="0"/>
            </a:br>
            <a:r>
              <a:rPr lang="en-US" altLang="zh-CN" dirty="0"/>
              <a:t>《</a:t>
            </a:r>
            <a:r>
              <a:rPr lang="zh-CN" altLang="en-US" dirty="0"/>
              <a:t>一念天堂</a:t>
            </a:r>
            <a:r>
              <a:rPr lang="en-US" altLang="zh-CN" dirty="0"/>
              <a:t>》 , 1267  ,  8.6</a:t>
            </a:r>
            <a:br>
              <a:rPr lang="en-US" altLang="zh-CN" dirty="0"/>
            </a:br>
            <a:r>
              <a:rPr lang="en-US" altLang="zh-CN" dirty="0"/>
              <a:t>《</a:t>
            </a:r>
            <a:r>
              <a:rPr lang="zh-CN" altLang="en-US" dirty="0"/>
              <a:t>爱情魔发师</a:t>
            </a:r>
            <a:r>
              <a:rPr lang="en-US" altLang="zh-CN" dirty="0"/>
              <a:t>》 , 1293  ,  8.3</a:t>
            </a:r>
            <a:br>
              <a:rPr lang="en-US" altLang="zh-CN" dirty="0"/>
            </a:br>
            <a:r>
              <a:rPr lang="en-US" altLang="zh-CN" dirty="0"/>
              <a:t>《</a:t>
            </a:r>
            <a:r>
              <a:rPr lang="zh-CN" altLang="en-US" dirty="0"/>
              <a:t>冲上云霄</a:t>
            </a:r>
            <a:r>
              <a:rPr lang="en-US" altLang="zh-CN" dirty="0"/>
              <a:t>》 , 1123  ,  3.7</a:t>
            </a:r>
            <a:br>
              <a:rPr lang="en-US" altLang="zh-CN" dirty="0"/>
            </a:br>
            <a:r>
              <a:rPr lang="en-US" altLang="zh-CN" dirty="0"/>
              <a:t>《</a:t>
            </a:r>
            <a:r>
              <a:rPr lang="zh-CN" altLang="en-US" dirty="0"/>
              <a:t>天将雄师</a:t>
            </a:r>
            <a:r>
              <a:rPr lang="en-US" altLang="zh-CN" dirty="0"/>
              <a:t>》 , 1223  ,  3.1</a:t>
            </a:r>
            <a:br>
              <a:rPr lang="en-US" altLang="zh-CN" dirty="0"/>
            </a:br>
            <a:r>
              <a:rPr lang="en-US" altLang="zh-CN" dirty="0"/>
              <a:t>《</a:t>
            </a:r>
            <a:r>
              <a:rPr lang="zh-CN" altLang="en-US" dirty="0"/>
              <a:t>破风</a:t>
            </a:r>
            <a:r>
              <a:rPr lang="en-US" altLang="zh-CN" dirty="0"/>
              <a:t>》 , 1386  ,  </a:t>
            </a:r>
            <a:r>
              <a:rPr lang="en-US" altLang="zh-CN" dirty="0" smtClean="0"/>
              <a:t>7.8</a:t>
            </a:r>
            <a:endParaRPr lang="zh-CN" altLang="en-US" dirty="0"/>
          </a:p>
        </p:txBody>
      </p:sp>
    </p:spTree>
    <p:extLst>
      <p:ext uri="{BB962C8B-B14F-4D97-AF65-F5344CB8AC3E}">
        <p14:creationId xmlns:p14="http://schemas.microsoft.com/office/powerpoint/2010/main" val="425370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19256" cy="1080120"/>
          </a:xfrm>
        </p:spPr>
        <p:txBody>
          <a:bodyPr>
            <a:normAutofit fontScale="90000"/>
          </a:bodyPr>
          <a:lstStyle/>
          <a:p>
            <a:pPr algn="l"/>
            <a:r>
              <a:rPr lang="zh-CN" altLang="zh-CN" sz="3600" dirty="0"/>
              <a:t>伪代码如下：</a:t>
            </a:r>
            <a:r>
              <a:rPr lang="zh-CN" altLang="zh-CN" dirty="0"/>
              <a:t/>
            </a:r>
            <a:br>
              <a:rPr lang="zh-CN" altLang="zh-CN" dirty="0"/>
            </a:br>
            <a:endParaRPr lang="zh-CN" altLang="en-US" dirty="0"/>
          </a:p>
        </p:txBody>
      </p:sp>
      <p:sp>
        <p:nvSpPr>
          <p:cNvPr id="3" name="内容占位符 2"/>
          <p:cNvSpPr>
            <a:spLocks noGrp="1"/>
          </p:cNvSpPr>
          <p:nvPr>
            <p:ph idx="1"/>
          </p:nvPr>
        </p:nvSpPr>
        <p:spPr>
          <a:xfrm>
            <a:off x="251520" y="1052736"/>
            <a:ext cx="8424936" cy="5184576"/>
          </a:xfrm>
        </p:spPr>
        <p:txBody>
          <a:bodyPr>
            <a:normAutofit fontScale="70000" lnSpcReduction="20000"/>
          </a:bodyPr>
          <a:lstStyle/>
          <a:p>
            <a:r>
              <a:rPr lang="zh-CN" altLang="zh-CN" dirty="0"/>
              <a:t>导入所需模块</a:t>
            </a:r>
            <a:r>
              <a:rPr lang="en-US" altLang="zh-CN" dirty="0" err="1"/>
              <a:t>numpy</a:t>
            </a:r>
            <a:r>
              <a:rPr lang="en-US" altLang="zh-CN" dirty="0"/>
              <a:t>, </a:t>
            </a:r>
            <a:r>
              <a:rPr lang="en-US" altLang="zh-CN" dirty="0" err="1"/>
              <a:t>pandas,sklearn.linear_model,re</a:t>
            </a:r>
            <a:endParaRPr lang="zh-CN" altLang="zh-CN" dirty="0"/>
          </a:p>
          <a:p>
            <a:r>
              <a:rPr lang="en-US" altLang="zh-CN" dirty="0" err="1"/>
              <a:t>df</a:t>
            </a:r>
            <a:r>
              <a:rPr lang="en-US" altLang="zh-CN" dirty="0"/>
              <a:t>=Pandas</a:t>
            </a:r>
            <a:r>
              <a:rPr lang="zh-CN" altLang="zh-CN" dirty="0"/>
              <a:t>读取</a:t>
            </a:r>
            <a:r>
              <a:rPr lang="en-US" altLang="zh-CN" dirty="0"/>
              <a:t>film-csv.txt</a:t>
            </a:r>
            <a:r>
              <a:rPr lang="zh-CN" altLang="zh-CN" dirty="0"/>
              <a:t>文件，按逗号分隔，去空去重，重置索引</a:t>
            </a:r>
          </a:p>
          <a:p>
            <a:r>
              <a:rPr lang="en-US" altLang="zh-CN" dirty="0" err="1"/>
              <a:t>dfs</a:t>
            </a:r>
            <a:r>
              <a:rPr lang="en-US" altLang="zh-CN" dirty="0"/>
              <a:t>= Pandas</a:t>
            </a:r>
            <a:r>
              <a:rPr lang="zh-CN" altLang="zh-CN" dirty="0"/>
              <a:t>读取</a:t>
            </a:r>
            <a:r>
              <a:rPr lang="en-US" altLang="zh-CN" dirty="0"/>
              <a:t>score.log</a:t>
            </a:r>
            <a:r>
              <a:rPr lang="zh-CN" altLang="zh-CN" dirty="0"/>
              <a:t>文件</a:t>
            </a:r>
          </a:p>
          <a:p>
            <a:r>
              <a:rPr lang="zh-CN" altLang="zh-CN" dirty="0"/>
              <a:t>筛选五位会员的评分数据</a:t>
            </a:r>
          </a:p>
          <a:p>
            <a:r>
              <a:rPr lang="zh-CN" altLang="zh-CN" dirty="0"/>
              <a:t>取出电影类型，导演，主角，添加标签（数值），转换成键值对的形式</a:t>
            </a:r>
          </a:p>
          <a:p>
            <a:r>
              <a:rPr lang="zh-CN" altLang="zh-CN" dirty="0"/>
              <a:t>循环遍历五位会员：</a:t>
            </a:r>
          </a:p>
          <a:p>
            <a:r>
              <a:rPr lang="en-US" altLang="zh-CN" dirty="0"/>
              <a:t>    </a:t>
            </a:r>
            <a:r>
              <a:rPr lang="zh-CN" altLang="zh-CN" dirty="0"/>
              <a:t>提出电影类型，导演，主角，评分添加到相应的列表</a:t>
            </a:r>
          </a:p>
          <a:p>
            <a:r>
              <a:rPr lang="en-US" altLang="zh-CN" dirty="0"/>
              <a:t>    </a:t>
            </a:r>
            <a:r>
              <a:rPr lang="zh-CN" altLang="zh-CN" dirty="0"/>
              <a:t>将电影类型，导演，主角转换标签（数值）</a:t>
            </a:r>
          </a:p>
          <a:p>
            <a:r>
              <a:rPr lang="en-US" altLang="zh-CN" dirty="0"/>
              <a:t>    </a:t>
            </a:r>
            <a:r>
              <a:rPr lang="zh-CN" altLang="zh-CN" dirty="0"/>
              <a:t>将电影类型，导演，主角，评分合并转换成表格形式</a:t>
            </a:r>
          </a:p>
          <a:p>
            <a:r>
              <a:rPr lang="en-US" altLang="zh-CN" dirty="0"/>
              <a:t>    </a:t>
            </a:r>
            <a:r>
              <a:rPr lang="zh-CN" altLang="zh-CN" dirty="0"/>
              <a:t>将截取电影类型，导演，主角作为特征量，评分作为样本值</a:t>
            </a:r>
          </a:p>
          <a:p>
            <a:r>
              <a:rPr lang="en-US" altLang="zh-CN" dirty="0"/>
              <a:t>    </a:t>
            </a:r>
            <a:r>
              <a:rPr lang="zh-CN" altLang="zh-CN" dirty="0"/>
              <a:t>建模，训练，测试</a:t>
            </a:r>
          </a:p>
          <a:p>
            <a:r>
              <a:rPr lang="en-US" altLang="zh-CN" dirty="0"/>
              <a:t>    </a:t>
            </a:r>
            <a:r>
              <a:rPr lang="zh-CN" altLang="zh-CN" dirty="0"/>
              <a:t>将测试结果添加到列表中</a:t>
            </a:r>
          </a:p>
          <a:p>
            <a:r>
              <a:rPr lang="zh-CN" altLang="zh-CN" dirty="0"/>
              <a:t>输出五位会员评分的最大，最小，中位数，平均值。</a:t>
            </a:r>
          </a:p>
          <a:p>
            <a:endParaRPr lang="zh-CN" altLang="en-US" dirty="0"/>
          </a:p>
        </p:txBody>
      </p:sp>
    </p:spTree>
    <p:extLst>
      <p:ext uri="{BB962C8B-B14F-4D97-AF65-F5344CB8AC3E}">
        <p14:creationId xmlns:p14="http://schemas.microsoft.com/office/powerpoint/2010/main" val="3548474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训练数据</a:t>
            </a:r>
          </a:p>
        </p:txBody>
      </p:sp>
      <p:sp>
        <p:nvSpPr>
          <p:cNvPr id="3" name="内容占位符 2"/>
          <p:cNvSpPr>
            <a:spLocks noGrp="1"/>
          </p:cNvSpPr>
          <p:nvPr>
            <p:ph idx="1"/>
          </p:nvPr>
        </p:nvSpPr>
        <p:spPr/>
        <p:txBody>
          <a:bodyPr>
            <a:normAutofit fontScale="85000" lnSpcReduction="20000"/>
          </a:bodyPr>
          <a:lstStyle/>
          <a:p>
            <a:r>
              <a:rPr lang="zh-CN" altLang="en-US" dirty="0"/>
              <a:t>导演   主角 影片类型   </a:t>
            </a:r>
            <a:r>
              <a:rPr lang="zh-CN" altLang="en-US" dirty="0" smtClean="0"/>
              <a:t>评分</a:t>
            </a:r>
            <a:endParaRPr lang="en-US" altLang="zh-CN" dirty="0" smtClean="0"/>
          </a:p>
          <a:p>
            <a:pPr marL="0" indent="0">
              <a:buNone/>
            </a:pPr>
            <a:r>
              <a:rPr lang="zh-CN" altLang="en-US" dirty="0" smtClean="0"/>
              <a:t>    俞白眉  </a:t>
            </a:r>
            <a:r>
              <a:rPr lang="zh-CN" altLang="en-US" dirty="0"/>
              <a:t>代乐乐   爱情  </a:t>
            </a:r>
            <a:r>
              <a:rPr lang="en-US" altLang="zh-CN" dirty="0"/>
              <a:t>6.4</a:t>
            </a:r>
          </a:p>
          <a:p>
            <a:pPr marL="0" indent="0">
              <a:buNone/>
            </a:pPr>
            <a:r>
              <a:rPr lang="en-US" altLang="zh-CN" dirty="0"/>
              <a:t> </a:t>
            </a:r>
            <a:r>
              <a:rPr lang="en-US" altLang="zh-CN" dirty="0" smtClean="0"/>
              <a:t>    </a:t>
            </a:r>
            <a:r>
              <a:rPr lang="zh-CN" altLang="en-US" dirty="0"/>
              <a:t>邓超   邓超   荒诞  </a:t>
            </a:r>
            <a:r>
              <a:rPr lang="en-US" altLang="zh-CN" dirty="0"/>
              <a:t>6.4</a:t>
            </a:r>
          </a:p>
          <a:p>
            <a:pPr marL="0" indent="0">
              <a:buNone/>
            </a:pPr>
            <a:r>
              <a:rPr lang="en-US" altLang="zh-CN" dirty="0"/>
              <a:t> </a:t>
            </a:r>
            <a:r>
              <a:rPr lang="en-US" altLang="zh-CN" dirty="0" smtClean="0"/>
              <a:t>    </a:t>
            </a:r>
            <a:r>
              <a:rPr lang="zh-CN" altLang="en-US" dirty="0"/>
              <a:t>邓超   孙俪   荒诞  </a:t>
            </a:r>
            <a:r>
              <a:rPr lang="en-US" altLang="zh-CN" dirty="0"/>
              <a:t>6.4</a:t>
            </a:r>
          </a:p>
          <a:p>
            <a:pPr marL="0" indent="0">
              <a:buNone/>
            </a:pPr>
            <a:r>
              <a:rPr lang="en-US" altLang="zh-CN" dirty="0"/>
              <a:t> </a:t>
            </a:r>
            <a:r>
              <a:rPr lang="en-US" altLang="zh-CN" dirty="0" smtClean="0"/>
              <a:t>    </a:t>
            </a:r>
            <a:r>
              <a:rPr lang="zh-CN" altLang="en-US" dirty="0"/>
              <a:t>邓超   梁超   荒诞  </a:t>
            </a:r>
            <a:r>
              <a:rPr lang="en-US" altLang="zh-CN" dirty="0"/>
              <a:t>6.4</a:t>
            </a:r>
          </a:p>
          <a:p>
            <a:pPr marL="0" indent="0">
              <a:buNone/>
            </a:pPr>
            <a:r>
              <a:rPr lang="en-US" altLang="zh-CN" dirty="0"/>
              <a:t> </a:t>
            </a:r>
            <a:r>
              <a:rPr lang="en-US" altLang="zh-CN" dirty="0" smtClean="0"/>
              <a:t>    </a:t>
            </a:r>
            <a:r>
              <a:rPr lang="zh-CN" altLang="en-US" dirty="0"/>
              <a:t>邓超  代乐乐   荒诞  </a:t>
            </a:r>
            <a:r>
              <a:rPr lang="en-US" altLang="zh-CN" dirty="0"/>
              <a:t>6.4</a:t>
            </a:r>
          </a:p>
          <a:p>
            <a:pPr marL="0" indent="0">
              <a:buNone/>
            </a:pPr>
            <a:r>
              <a:rPr lang="en-US" altLang="zh-CN" dirty="0"/>
              <a:t> </a:t>
            </a:r>
            <a:r>
              <a:rPr lang="en-US" altLang="zh-CN" dirty="0" smtClean="0"/>
              <a:t>    </a:t>
            </a:r>
            <a:r>
              <a:rPr lang="zh-CN" altLang="en-US" dirty="0"/>
              <a:t>俞白眉   邓超   荒诞  </a:t>
            </a:r>
            <a:r>
              <a:rPr lang="en-US" altLang="zh-CN" dirty="0"/>
              <a:t>6.4</a:t>
            </a:r>
          </a:p>
          <a:p>
            <a:pPr marL="0" indent="0">
              <a:buNone/>
            </a:pPr>
            <a:r>
              <a:rPr lang="en-US" altLang="zh-CN" dirty="0"/>
              <a:t> </a:t>
            </a:r>
            <a:r>
              <a:rPr lang="en-US" altLang="zh-CN" dirty="0" smtClean="0"/>
              <a:t>    </a:t>
            </a:r>
            <a:r>
              <a:rPr lang="zh-CN" altLang="en-US" dirty="0"/>
              <a:t>肖洋   夏天   青春  </a:t>
            </a:r>
            <a:r>
              <a:rPr lang="en-US" altLang="zh-CN" dirty="0" smtClean="0"/>
              <a:t>3.7</a:t>
            </a:r>
          </a:p>
          <a:p>
            <a:pPr marL="0" indent="0">
              <a:buNone/>
            </a:pPr>
            <a:r>
              <a:rPr lang="en-US" altLang="zh-CN" dirty="0" smtClean="0"/>
              <a:t>             ..   ...  ...  ...  ...</a:t>
            </a:r>
          </a:p>
          <a:p>
            <a:pPr marL="0" indent="0">
              <a:buNone/>
            </a:pPr>
            <a:r>
              <a:rPr lang="en-US" altLang="zh-CN" dirty="0"/>
              <a:t> </a:t>
            </a:r>
            <a:r>
              <a:rPr lang="en-US" altLang="zh-CN" dirty="0" smtClean="0"/>
              <a:t>   </a:t>
            </a:r>
            <a:r>
              <a:rPr lang="zh-CN" altLang="en-US" dirty="0"/>
              <a:t>倾海  崔浩博   爱情  </a:t>
            </a:r>
            <a:r>
              <a:rPr lang="en-US" altLang="zh-CN" dirty="0"/>
              <a:t>7.6</a:t>
            </a:r>
            <a:endParaRPr lang="zh-CN" altLang="en-US" dirty="0"/>
          </a:p>
        </p:txBody>
      </p:sp>
    </p:spTree>
    <p:extLst>
      <p:ext uri="{BB962C8B-B14F-4D97-AF65-F5344CB8AC3E}">
        <p14:creationId xmlns:p14="http://schemas.microsoft.com/office/powerpoint/2010/main" val="384199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smtClean="0"/>
              <a:t>转换后的数据</a:t>
            </a:r>
            <a:endParaRPr lang="zh-CN" altLang="en-US" sz="3200" dirty="0"/>
          </a:p>
        </p:txBody>
      </p:sp>
      <p:sp>
        <p:nvSpPr>
          <p:cNvPr id="3" name="内容占位符 2"/>
          <p:cNvSpPr>
            <a:spLocks noGrp="1"/>
          </p:cNvSpPr>
          <p:nvPr>
            <p:ph idx="1"/>
          </p:nvPr>
        </p:nvSpPr>
        <p:spPr/>
        <p:txBody>
          <a:bodyPr>
            <a:normAutofit fontScale="77500" lnSpcReduction="20000"/>
          </a:bodyPr>
          <a:lstStyle/>
          <a:p>
            <a:r>
              <a:rPr lang="zh-CN" altLang="en-US" dirty="0"/>
              <a:t>导演   主角  影片类型   评分</a:t>
            </a:r>
          </a:p>
          <a:p>
            <a:pPr marL="0" indent="0">
              <a:buNone/>
            </a:pPr>
            <a:r>
              <a:rPr lang="en-US" altLang="zh-CN" dirty="0"/>
              <a:t> </a:t>
            </a:r>
            <a:r>
              <a:rPr lang="en-US" altLang="zh-CN" dirty="0" smtClean="0"/>
              <a:t>      </a:t>
            </a:r>
            <a:r>
              <a:rPr lang="en-US" altLang="zh-CN" dirty="0"/>
              <a:t>33 </a:t>
            </a:r>
            <a:r>
              <a:rPr lang="en-US" altLang="zh-CN" dirty="0" smtClean="0"/>
              <a:t>    </a:t>
            </a:r>
            <a:r>
              <a:rPr lang="en-US" altLang="zh-CN" dirty="0"/>
              <a:t>187  </a:t>
            </a:r>
            <a:r>
              <a:rPr lang="en-US" altLang="zh-CN" dirty="0" smtClean="0"/>
              <a:t>       </a:t>
            </a:r>
            <a:r>
              <a:rPr lang="en-US" altLang="zh-CN" dirty="0"/>
              <a:t>10 </a:t>
            </a:r>
            <a:r>
              <a:rPr lang="en-US" altLang="zh-CN" dirty="0" smtClean="0"/>
              <a:t>           </a:t>
            </a:r>
            <a:r>
              <a:rPr lang="en-US" altLang="zh-CN" dirty="0"/>
              <a:t>6.4</a:t>
            </a:r>
          </a:p>
          <a:p>
            <a:pPr marL="0" indent="0">
              <a:buNone/>
            </a:pPr>
            <a:r>
              <a:rPr lang="en-US" altLang="zh-CN" dirty="0"/>
              <a:t> </a:t>
            </a:r>
            <a:r>
              <a:rPr lang="en-US" altLang="zh-CN" dirty="0" smtClean="0"/>
              <a:t>      33     </a:t>
            </a:r>
            <a:r>
              <a:rPr lang="en-US" altLang="zh-CN" dirty="0"/>
              <a:t>241   </a:t>
            </a:r>
            <a:r>
              <a:rPr lang="en-US" altLang="zh-CN" dirty="0" smtClean="0"/>
              <a:t>      </a:t>
            </a:r>
            <a:r>
              <a:rPr lang="en-US" altLang="zh-CN" dirty="0"/>
              <a:t>10 </a:t>
            </a:r>
            <a:r>
              <a:rPr lang="en-US" altLang="zh-CN" dirty="0" smtClean="0"/>
              <a:t>           6.4</a:t>
            </a:r>
          </a:p>
          <a:p>
            <a:pPr marL="0" indent="0">
              <a:buNone/>
            </a:pPr>
            <a:r>
              <a:rPr lang="en-US" altLang="zh-CN" dirty="0" smtClean="0"/>
              <a:t>       33     132         </a:t>
            </a:r>
            <a:r>
              <a:rPr lang="en-US" altLang="zh-CN" dirty="0"/>
              <a:t>10  </a:t>
            </a:r>
            <a:r>
              <a:rPr lang="en-US" altLang="zh-CN" dirty="0" smtClean="0"/>
              <a:t>          6.4</a:t>
            </a:r>
            <a:endParaRPr lang="en-US" altLang="zh-CN" dirty="0"/>
          </a:p>
          <a:p>
            <a:pPr marL="0" indent="0">
              <a:buNone/>
            </a:pPr>
            <a:r>
              <a:rPr lang="en-US" altLang="zh-CN" dirty="0" smtClean="0"/>
              <a:t>       33     374         </a:t>
            </a:r>
            <a:r>
              <a:rPr lang="en-US" altLang="zh-CN" dirty="0"/>
              <a:t>10  </a:t>
            </a:r>
            <a:r>
              <a:rPr lang="en-US" altLang="zh-CN" dirty="0" smtClean="0"/>
              <a:t>          6.4</a:t>
            </a:r>
            <a:endParaRPr lang="en-US" altLang="zh-CN" dirty="0"/>
          </a:p>
          <a:p>
            <a:pPr marL="0" indent="0">
              <a:buNone/>
            </a:pPr>
            <a:r>
              <a:rPr lang="en-US" altLang="zh-CN" dirty="0"/>
              <a:t> </a:t>
            </a:r>
            <a:r>
              <a:rPr lang="en-US" altLang="zh-CN" dirty="0" smtClean="0"/>
              <a:t>      96     187         10            </a:t>
            </a:r>
            <a:r>
              <a:rPr lang="en-US" altLang="zh-CN" dirty="0"/>
              <a:t>6.4</a:t>
            </a:r>
          </a:p>
          <a:p>
            <a:pPr marL="0" indent="0">
              <a:buNone/>
            </a:pPr>
            <a:r>
              <a:rPr lang="en-US" altLang="zh-CN" dirty="0" smtClean="0"/>
              <a:t>       </a:t>
            </a:r>
            <a:r>
              <a:rPr lang="en-US" altLang="zh-CN" dirty="0"/>
              <a:t>96  </a:t>
            </a:r>
            <a:r>
              <a:rPr lang="en-US" altLang="zh-CN" dirty="0" smtClean="0"/>
              <a:t>   241         10            </a:t>
            </a:r>
            <a:r>
              <a:rPr lang="en-US" altLang="zh-CN" dirty="0"/>
              <a:t>6.4</a:t>
            </a:r>
          </a:p>
          <a:p>
            <a:pPr marL="0" indent="0">
              <a:buNone/>
            </a:pPr>
            <a:r>
              <a:rPr lang="en-US" altLang="zh-CN" dirty="0" smtClean="0"/>
              <a:t>       </a:t>
            </a:r>
            <a:r>
              <a:rPr lang="en-US" altLang="zh-CN" dirty="0"/>
              <a:t>96 </a:t>
            </a:r>
            <a:r>
              <a:rPr lang="en-US" altLang="zh-CN" dirty="0" smtClean="0"/>
              <a:t>    </a:t>
            </a:r>
            <a:r>
              <a:rPr lang="en-US" altLang="zh-CN" dirty="0"/>
              <a:t>132   </a:t>
            </a:r>
            <a:r>
              <a:rPr lang="en-US" altLang="zh-CN" dirty="0" smtClean="0"/>
              <a:t>      10            6.4</a:t>
            </a:r>
          </a:p>
          <a:p>
            <a:pPr marL="0" indent="0">
              <a:buNone/>
            </a:pPr>
            <a:r>
              <a:rPr lang="en-US" altLang="zh-CN" dirty="0" smtClean="0"/>
              <a:t>       </a:t>
            </a:r>
            <a:r>
              <a:rPr lang="en-US" altLang="zh-CN" dirty="0"/>
              <a:t>50 </a:t>
            </a:r>
            <a:r>
              <a:rPr lang="en-US" altLang="zh-CN" dirty="0" smtClean="0"/>
              <a:t>    378           5             </a:t>
            </a:r>
            <a:r>
              <a:rPr lang="en-US" altLang="zh-CN" dirty="0"/>
              <a:t>3.7</a:t>
            </a:r>
          </a:p>
          <a:p>
            <a:pPr marL="0" indent="0">
              <a:buNone/>
            </a:pPr>
            <a:r>
              <a:rPr lang="en-US" altLang="zh-CN" dirty="0" smtClean="0"/>
              <a:t>        ..        </a:t>
            </a:r>
            <a:r>
              <a:rPr lang="en-US" altLang="zh-CN" dirty="0"/>
              <a:t>.. </a:t>
            </a:r>
            <a:r>
              <a:rPr lang="en-US" altLang="zh-CN" dirty="0" smtClean="0"/>
              <a:t>            ...              </a:t>
            </a:r>
            <a:r>
              <a:rPr lang="en-US" altLang="zh-CN" dirty="0"/>
              <a:t>... </a:t>
            </a:r>
          </a:p>
          <a:p>
            <a:pPr marL="0" indent="0">
              <a:buNone/>
            </a:pPr>
            <a:r>
              <a:rPr lang="en-US" altLang="zh-CN" dirty="0" smtClean="0"/>
              <a:t>       </a:t>
            </a:r>
            <a:r>
              <a:rPr lang="en-US" altLang="zh-CN" dirty="0"/>
              <a:t>66  </a:t>
            </a:r>
            <a:r>
              <a:rPr lang="en-US" altLang="zh-CN" dirty="0" smtClean="0"/>
              <a:t>     </a:t>
            </a:r>
            <a:r>
              <a:rPr lang="en-US" altLang="zh-CN" dirty="0"/>
              <a:t>67    </a:t>
            </a:r>
            <a:r>
              <a:rPr lang="en-US" altLang="zh-CN" dirty="0" smtClean="0"/>
              <a:t>       11            </a:t>
            </a:r>
            <a:r>
              <a:rPr lang="en-US" altLang="zh-CN" dirty="0"/>
              <a:t>7.6</a:t>
            </a:r>
            <a:endParaRPr lang="zh-CN" altLang="en-US" dirty="0"/>
          </a:p>
        </p:txBody>
      </p:sp>
    </p:spTree>
    <p:extLst>
      <p:ext uri="{BB962C8B-B14F-4D97-AF65-F5344CB8AC3E}">
        <p14:creationId xmlns:p14="http://schemas.microsoft.com/office/powerpoint/2010/main" val="41350040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776</Words>
  <Application>Microsoft Office PowerPoint</Application>
  <PresentationFormat>全屏显示(4:3)</PresentationFormat>
  <Paragraphs>100</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                              会员评分预测         根据现有数据，编写分析报告，分析电影市场情况并通过线性回归预测观众群对“四合影业”计划投拍的电影《青春的竞赛》的评分</vt:lpstr>
      <vt:lpstr>线性回归</vt:lpstr>
      <vt:lpstr>数据组说明线性回归</vt:lpstr>
      <vt:lpstr>PowerPoint 演示文稿</vt:lpstr>
      <vt:lpstr>电影数据信息   film-csv.txt</vt:lpstr>
      <vt:lpstr>会员评分数据score.log</vt:lpstr>
      <vt:lpstr>伪代码如下： </vt:lpstr>
      <vt:lpstr>训练数据</vt:lpstr>
      <vt:lpstr>转换后的数据</vt:lpstr>
      <vt:lpstr>源码</vt:lpstr>
      <vt:lpstr>PowerPoint 演示文稿</vt:lpstr>
      <vt:lpstr>PowerPoint 演示文稿</vt:lpstr>
      <vt:lpstr>PowerPoint 演示文稿</vt:lpstr>
      <vt:lpstr>PowerPoint 演示文稿</vt:lpstr>
      <vt:lpstr>PowerPoint 演示文稿</vt:lpstr>
      <vt:lpstr>《青春的竞赛》选取俞白眉当导演、孙俪主演、喜剧类型，预测评分结果：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会员评分预测         根据现有数据，编写分析报告，分析电影市场情况并预测观众群对“四合影业”计划投拍的电影《青春的竞赛》的评分</dc:title>
  <dc:creator>lenovo</dc:creator>
  <cp:lastModifiedBy>lenovo</cp:lastModifiedBy>
  <cp:revision>11</cp:revision>
  <dcterms:created xsi:type="dcterms:W3CDTF">2018-03-05T10:54:29Z</dcterms:created>
  <dcterms:modified xsi:type="dcterms:W3CDTF">2018-03-05T13:14:49Z</dcterms:modified>
</cp:coreProperties>
</file>