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6" r:id="rId4"/>
    <p:sldId id="28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B6B6-A37B-4B16-AE59-DE182994AE0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5FC6-B3B5-406D-A8E3-FC5196D4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5FC6-B3B5-406D-A8E3-FC5196D4C5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中文名字有问题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65FC6-B3B5-406D-A8E3-FC5196D4C5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7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2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使用字符串绘图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22639"/>
              </p:ext>
            </p:extLst>
          </p:nvPr>
        </p:nvGraphicFramePr>
        <p:xfrm>
          <a:off x="179512" y="2132856"/>
          <a:ext cx="8722981" cy="545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2981"/>
              </a:tblGrid>
              <a:tr h="5455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colors=['red', 'yellow', 'blue', 'green', '</a:t>
                      </a:r>
                      <a:r>
                        <a:rPr lang="en-US" altLang="zh-CN" dirty="0" err="1" smtClean="0"/>
                        <a:t>orange','purple</a:t>
                      </a:r>
                      <a:r>
                        <a:rPr lang="en-US" altLang="zh-CN" dirty="0" smtClean="0"/>
                        <a:t>', 'white', 'gray', 'brown', 'sea green']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700808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(3) </a:t>
            </a:r>
            <a:r>
              <a:rPr lang="zh-CN" altLang="en-US" dirty="0" smtClean="0">
                <a:solidFill>
                  <a:schemeClr val="bg1"/>
                </a:solidFill>
              </a:rPr>
              <a:t>设置一些列可供选择的颜色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使用字符串绘图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33010"/>
              </p:ext>
            </p:extLst>
          </p:nvPr>
        </p:nvGraphicFramePr>
        <p:xfrm>
          <a:off x="107504" y="2132856"/>
          <a:ext cx="8722981" cy="977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2981"/>
              </a:tblGrid>
              <a:tr h="97763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your_name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raw_input</a:t>
                      </a:r>
                      <a:r>
                        <a:rPr lang="en-US" altLang="zh-CN" dirty="0" smtClean="0"/>
                        <a:t>( "What is your name?")</a:t>
                      </a:r>
                    </a:p>
                    <a:p>
                      <a:r>
                        <a:rPr lang="en-US" altLang="zh-CN" dirty="0" smtClean="0"/>
                        <a:t># ask the number of sides</a:t>
                      </a:r>
                    </a:p>
                    <a:p>
                      <a:r>
                        <a:rPr lang="en-US" altLang="zh-CN" dirty="0" smtClean="0"/>
                        <a:t>sides =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raw_input</a:t>
                      </a:r>
                      <a:r>
                        <a:rPr lang="en-US" altLang="zh-CN" dirty="0" smtClean="0"/>
                        <a:t>("How many sides do you want (1-10)?, 5, 1, 10"))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1700808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(4) </a:t>
            </a:r>
            <a:r>
              <a:rPr lang="zh-CN" altLang="en-US" dirty="0" smtClean="0">
                <a:solidFill>
                  <a:schemeClr val="bg1"/>
                </a:solidFill>
              </a:rPr>
              <a:t>要求用户输入名字和图形的边数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5724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使用字符串绘图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04573"/>
              </p:ext>
            </p:extLst>
          </p:nvPr>
        </p:nvGraphicFramePr>
        <p:xfrm>
          <a:off x="169499" y="1988840"/>
          <a:ext cx="8722981" cy="20577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2981"/>
              </a:tblGrid>
              <a:tr h="20577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 x in range(100):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t.pencolor</a:t>
                      </a:r>
                      <a:r>
                        <a:rPr lang="en-US" altLang="zh-CN" dirty="0" smtClean="0"/>
                        <a:t>(colors[x%sides%10]) # rotate through the 10 colors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t.penup</a:t>
                      </a:r>
                      <a:r>
                        <a:rPr lang="en-US" altLang="zh-CN" dirty="0" smtClean="0"/>
                        <a:t>()       # don't draw the regular spiral lines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t.forward</a:t>
                      </a:r>
                      <a:r>
                        <a:rPr lang="en-US" altLang="zh-CN" dirty="0" smtClean="0"/>
                        <a:t>(x*4)  # just move the turtle on the screen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t.pendown</a:t>
                      </a:r>
                      <a:r>
                        <a:rPr lang="en-US" altLang="zh-CN" dirty="0" smtClean="0"/>
                        <a:t>()     # now, write the user's name, bigger each time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your_name</a:t>
                      </a:r>
                      <a:r>
                        <a:rPr lang="en-US" altLang="zh-CN" dirty="0" smtClean="0"/>
                        <a:t>, font=("Arial",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 (x*2 + 4) / 4), "bold") )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t.left</a:t>
                      </a:r>
                      <a:r>
                        <a:rPr lang="en-US" altLang="zh-CN" dirty="0" smtClean="0"/>
                        <a:t>(360/sides+2)      # turn left 360/sides+2 degrees for sides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155679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(5) </a:t>
            </a:r>
            <a:r>
              <a:rPr lang="zh-CN" altLang="en-US" dirty="0" smtClean="0">
                <a:solidFill>
                  <a:schemeClr val="bg1"/>
                </a:solidFill>
              </a:rPr>
              <a:t>开始绘图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使用字符串绘图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23242"/>
              </p:ext>
            </p:extLst>
          </p:nvPr>
        </p:nvGraphicFramePr>
        <p:xfrm>
          <a:off x="323528" y="1926124"/>
          <a:ext cx="872298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298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turtle.done</a:t>
                      </a:r>
                      <a:r>
                        <a:rPr lang="en-US" altLang="zh-CN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155679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(6) </a:t>
            </a:r>
            <a:r>
              <a:rPr lang="zh-CN" altLang="en-US" dirty="0" smtClean="0">
                <a:solidFill>
                  <a:schemeClr val="bg1"/>
                </a:solidFill>
              </a:rPr>
              <a:t>绘图结束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包的引入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55679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使用已经写好的个中工具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1855996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绘图</a:t>
            </a:r>
            <a:r>
              <a:rPr lang="zh-CN" altLang="en-US" dirty="0" smtClean="0">
                <a:solidFill>
                  <a:schemeClr val="bg1"/>
                </a:solidFill>
              </a:rPr>
              <a:t>工具</a:t>
            </a:r>
            <a:r>
              <a:rPr lang="en-US" altLang="zh-CN" dirty="0" smtClean="0">
                <a:solidFill>
                  <a:schemeClr val="bg1"/>
                </a:solidFill>
              </a:rPr>
              <a:t>turtle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如果没有这个绘图工具，该怎么办呢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259005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系统</a:t>
            </a:r>
            <a:r>
              <a:rPr lang="zh-CN" altLang="en-US" dirty="0" smtClean="0">
                <a:solidFill>
                  <a:schemeClr val="bg1"/>
                </a:solidFill>
              </a:rPr>
              <a:t>提供了这样的工具包，直接去使用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295938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使用关键字</a:t>
            </a:r>
            <a:r>
              <a:rPr lang="en-US" altLang="zh-CN" dirty="0" smtClean="0">
                <a:solidFill>
                  <a:srgbClr val="FF0000"/>
                </a:solidFill>
              </a:rPr>
              <a:t>import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388350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92D050"/>
                </a:solidFill>
              </a:rPr>
              <a:t>Import turtle </a:t>
            </a:r>
            <a:r>
              <a:rPr lang="zh-CN" altLang="en-US" dirty="0" smtClean="0">
                <a:solidFill>
                  <a:schemeClr val="bg1"/>
                </a:solidFill>
              </a:rPr>
              <a:t>即可将工具包加载到程序中供我们使用。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9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修改绘图代码，当输入不同的边数时，查看输出图形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7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2420888"/>
            <a:ext cx="4978896" cy="218884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字符串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901" y="1231355"/>
            <a:ext cx="2964120" cy="504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214422"/>
            <a:ext cx="3737031" cy="2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3933056"/>
            <a:ext cx="39378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3143240" y="3000372"/>
            <a:ext cx="2000264" cy="1071570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文本信息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037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如何构建字符串呢？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字符串字面值：用一对引号(单/双/三)括住.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&gt;&gt;&gt;</a:t>
            </a:r>
            <a:r>
              <a:rPr lang="zh-CN" altLang="en-US" sz="2000" dirty="0" smtClean="0">
                <a:solidFill>
                  <a:schemeClr val="bg1"/>
                </a:solidFill>
              </a:rPr>
              <a:t>'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hello world'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&gt;&gt;&gt;</a:t>
            </a:r>
            <a:r>
              <a:rPr lang="zh-CN" altLang="en-US" sz="2000" dirty="0" smtClean="0">
                <a:solidFill>
                  <a:schemeClr val="bg1"/>
                </a:solidFill>
              </a:rPr>
              <a:t>"~!@#$%^&amp;*"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&gt;&gt;&gt;</a:t>
            </a:r>
            <a:r>
              <a:rPr lang="zh-CN" altLang="en-US" sz="2000" dirty="0" smtClean="0">
                <a:solidFill>
                  <a:schemeClr val="bg1"/>
                </a:solidFill>
              </a:rPr>
              <a:t>"汉字也是字符"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&gt;&gt;&gt;'''line one,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  line two''' 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&gt;&gt;&gt;"""line one,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  line two""“</a:t>
            </a:r>
          </a:p>
          <a:p>
            <a:pPr marL="104775" eaLnBrk="1" hangingPunct="1"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字符串类型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字符序列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715000" y="2514600"/>
            <a:ext cx="2438400" cy="914400"/>
          </a:xfrm>
          <a:prstGeom prst="cloudCallout">
            <a:avLst>
              <a:gd name="adj1" fmla="val -152719"/>
              <a:gd name="adj2" fmla="val 938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三引号可使字符串跨行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886200" y="1371600"/>
            <a:ext cx="4006850" cy="762000"/>
            <a:chOff x="3886200" y="1371600"/>
            <a:chExt cx="4006917" cy="762000"/>
          </a:xfrm>
        </p:grpSpPr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FFC000"/>
                  </a:solidFill>
                  <a:latin typeface="幼圆" pitchFamily="49" charset="-122"/>
                  <a:ea typeface="幼圆" pitchFamily="49" charset="-122"/>
                </a:rPr>
                <a:t>界定符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934251" y="1741488"/>
              <a:ext cx="88266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791232" y="1741488"/>
              <a:ext cx="1143019" cy="39211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886200" y="2133600"/>
              <a:ext cx="1905032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8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0545" y="1772816"/>
            <a:ext cx="5439887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name = </a:t>
            </a:r>
            <a:r>
              <a:rPr lang="en-US" altLang="zh-CN" dirty="0" err="1" smtClean="0"/>
              <a:t>raw_input</a:t>
            </a:r>
            <a:r>
              <a:rPr lang="en-US" altLang="zh-CN" dirty="0"/>
              <a:t>("What is your name? ")</a:t>
            </a:r>
          </a:p>
          <a:p>
            <a:r>
              <a:rPr lang="en-US" altLang="zh-CN" dirty="0"/>
              <a:t># Print their name </a:t>
            </a:r>
            <a:r>
              <a:rPr lang="en-US" altLang="zh-CN" dirty="0" smtClean="0"/>
              <a:t>10 </a:t>
            </a:r>
            <a:r>
              <a:rPr lang="en-US" altLang="zh-CN" dirty="0"/>
              <a:t>times</a:t>
            </a:r>
          </a:p>
          <a:p>
            <a:r>
              <a:rPr lang="en-US" altLang="zh-CN" dirty="0"/>
              <a:t>for x in </a:t>
            </a:r>
            <a:r>
              <a:rPr lang="en-US" altLang="zh-CN" dirty="0" smtClean="0"/>
              <a:t>range(10):</a:t>
            </a:r>
            <a:endParaRPr lang="en-US" altLang="zh-CN" dirty="0"/>
          </a:p>
          <a:p>
            <a:r>
              <a:rPr lang="en-US" altLang="zh-CN" dirty="0"/>
              <a:t>    # Print their name followed by a space, not a new line</a:t>
            </a:r>
          </a:p>
          <a:p>
            <a:r>
              <a:rPr lang="en-US" altLang="zh-CN" dirty="0"/>
              <a:t>    print(name, end = </a:t>
            </a:r>
            <a:r>
              <a:rPr lang="en-US" altLang="zh-CN" dirty="0" smtClean="0"/>
              <a:t>“ “)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61" y="3501008"/>
            <a:ext cx="47910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6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zh-CN" altLang="en-US" dirty="0" smtClean="0">
                <a:solidFill>
                  <a:schemeClr val="bg1"/>
                </a:solidFill>
              </a:rPr>
              <a:t>字符串绘图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1" y="155679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将用户输入的内容以螺旋线的形式输出 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4824536" cy="419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6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使用字符串绘图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00069"/>
              </p:ext>
            </p:extLst>
          </p:nvPr>
        </p:nvGraphicFramePr>
        <p:xfrm>
          <a:off x="179512" y="1218928"/>
          <a:ext cx="8712968" cy="51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12968"/>
              </a:tblGrid>
              <a:tr h="51624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turtle   # set up turtle graphics</a:t>
                      </a:r>
                    </a:p>
                    <a:p>
                      <a:r>
                        <a:rPr lang="en-US" altLang="zh-CN" dirty="0" smtClean="0"/>
                        <a:t>t=</a:t>
                      </a:r>
                      <a:r>
                        <a:rPr lang="en-US" altLang="zh-CN" dirty="0" err="1" smtClean="0"/>
                        <a:t>turtle.Pen</a:t>
                      </a:r>
                      <a:r>
                        <a:rPr lang="en-US" altLang="zh-CN" dirty="0" smtClean="0"/>
                        <a:t>()  </a:t>
                      </a:r>
                    </a:p>
                    <a:p>
                      <a:r>
                        <a:rPr lang="en-US" altLang="zh-CN" dirty="0" err="1" smtClean="0"/>
                        <a:t>turtle.bgcolor</a:t>
                      </a:r>
                      <a:r>
                        <a:rPr lang="en-US" altLang="zh-CN" dirty="0" smtClean="0"/>
                        <a:t>('black')</a:t>
                      </a:r>
                    </a:p>
                    <a:p>
                      <a:r>
                        <a:rPr lang="en-US" altLang="zh-CN" dirty="0" smtClean="0"/>
                        <a:t># Set up a list of any 10 valid Python color names</a:t>
                      </a:r>
                    </a:p>
                    <a:p>
                      <a:r>
                        <a:rPr lang="en-US" altLang="zh-CN" dirty="0" smtClean="0"/>
                        <a:t>colors=['red', 'yellow', 'blue', 'green', '</a:t>
                      </a:r>
                      <a:r>
                        <a:rPr lang="en-US" altLang="zh-CN" dirty="0" err="1" smtClean="0"/>
                        <a:t>orange','purple</a:t>
                      </a:r>
                      <a:r>
                        <a:rPr lang="en-US" altLang="zh-CN" dirty="0" smtClean="0"/>
                        <a:t>', 'white', 'gray', 'brown', 'sea green']</a:t>
                      </a:r>
                    </a:p>
                    <a:p>
                      <a:r>
                        <a:rPr lang="en-US" altLang="zh-CN" dirty="0" smtClean="0"/>
                        <a:t># ask the user's name using turtle's </a:t>
                      </a:r>
                      <a:r>
                        <a:rPr lang="en-US" altLang="zh-CN" dirty="0" err="1" smtClean="0"/>
                        <a:t>textinput</a:t>
                      </a:r>
                      <a:r>
                        <a:rPr lang="en-US" altLang="zh-CN" dirty="0" smtClean="0"/>
                        <a:t> popup window</a:t>
                      </a:r>
                    </a:p>
                    <a:p>
                      <a:r>
                        <a:rPr lang="en-US" altLang="zh-CN" dirty="0" err="1" smtClean="0"/>
                        <a:t>your_name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raw_input</a:t>
                      </a:r>
                      <a:r>
                        <a:rPr lang="en-US" altLang="zh-CN" dirty="0" smtClean="0"/>
                        <a:t>( "What is your name?")</a:t>
                      </a:r>
                    </a:p>
                    <a:p>
                      <a:r>
                        <a:rPr lang="en-US" altLang="zh-CN" dirty="0" smtClean="0"/>
                        <a:t># ask the number of sides</a:t>
                      </a:r>
                    </a:p>
                    <a:p>
                      <a:r>
                        <a:rPr lang="en-US" altLang="zh-CN" dirty="0" smtClean="0"/>
                        <a:t>sides =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raw_input</a:t>
                      </a:r>
                      <a:r>
                        <a:rPr lang="en-US" altLang="zh-CN" dirty="0" smtClean="0"/>
                        <a:t>("How many sides do you want (1-10)?, 5, 1, 10"))</a:t>
                      </a:r>
                    </a:p>
                    <a:p>
                      <a:r>
                        <a:rPr lang="en-US" altLang="zh-CN" dirty="0" smtClean="0"/>
                        <a:t># draw a spiral of the name on the screen, written 100 times</a:t>
                      </a:r>
                    </a:p>
                    <a:p>
                      <a:r>
                        <a:rPr lang="en-US" altLang="zh-CN" dirty="0" smtClean="0"/>
                        <a:t>for x in range(100):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t.pencolor</a:t>
                      </a:r>
                      <a:r>
                        <a:rPr lang="en-US" altLang="zh-CN" dirty="0" smtClean="0"/>
                        <a:t>(colors[x%sides%10]) # rotate through the 10 colors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t.penup</a:t>
                      </a:r>
                      <a:r>
                        <a:rPr lang="en-US" altLang="zh-CN" dirty="0" smtClean="0"/>
                        <a:t>()       # don't draw the regular spiral lines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t.forward</a:t>
                      </a:r>
                      <a:r>
                        <a:rPr lang="en-US" altLang="zh-CN" dirty="0" smtClean="0"/>
                        <a:t>(x*4)  # just move the turtle on the screen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t.pendown</a:t>
                      </a:r>
                      <a:r>
                        <a:rPr lang="en-US" altLang="zh-CN" dirty="0" smtClean="0"/>
                        <a:t>()     # now, write the user's name, bigger each time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your_name</a:t>
                      </a:r>
                      <a:r>
                        <a:rPr lang="en-US" altLang="zh-CN" dirty="0" smtClean="0"/>
                        <a:t>, font=("Arial",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( (x*2 + 4) / 4), "bold") )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t.left</a:t>
                      </a:r>
                      <a:r>
                        <a:rPr lang="en-US" altLang="zh-CN" dirty="0" smtClean="0"/>
                        <a:t>(360/sides+2)      # turn left 360/sides+2 degrees for sides</a:t>
                      </a:r>
                    </a:p>
                    <a:p>
                      <a:r>
                        <a:rPr lang="en-US" altLang="zh-CN" dirty="0" err="1" smtClean="0"/>
                        <a:t>turtle.done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使用字符串绘图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79275"/>
              </p:ext>
            </p:extLst>
          </p:nvPr>
        </p:nvGraphicFramePr>
        <p:xfrm>
          <a:off x="456952" y="2348880"/>
          <a:ext cx="8722981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2981"/>
              </a:tblGrid>
              <a:tr h="4015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turtle   # set up turtle graphics</a:t>
                      </a:r>
                    </a:p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91683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建立画笔环境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使用字符串绘图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72188"/>
              </p:ext>
            </p:extLst>
          </p:nvPr>
        </p:nvGraphicFramePr>
        <p:xfrm>
          <a:off x="421019" y="2132856"/>
          <a:ext cx="8722981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2981"/>
              </a:tblGrid>
              <a:tr h="6480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t=</a:t>
                      </a:r>
                      <a:r>
                        <a:rPr lang="en-US" altLang="zh-CN" dirty="0" err="1" smtClean="0"/>
                        <a:t>turtle.Pen</a:t>
                      </a:r>
                      <a:r>
                        <a:rPr lang="en-US" altLang="zh-CN" dirty="0" smtClean="0"/>
                        <a:t>()  </a:t>
                      </a:r>
                    </a:p>
                    <a:p>
                      <a:r>
                        <a:rPr lang="en-US" altLang="zh-CN" dirty="0" err="1" smtClean="0"/>
                        <a:t>turtle.bgcolor</a:t>
                      </a:r>
                      <a:r>
                        <a:rPr lang="en-US" altLang="zh-CN" dirty="0" smtClean="0"/>
                        <a:t>('black')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1752465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(2) </a:t>
            </a:r>
            <a:r>
              <a:rPr lang="zh-CN" altLang="en-US" dirty="0" smtClean="0">
                <a:solidFill>
                  <a:schemeClr val="bg1"/>
                </a:solidFill>
              </a:rPr>
              <a:t>打开画笔，并且将背景设置为黑色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649</Words>
  <Application>Microsoft Macintosh PowerPoint</Application>
  <PresentationFormat>全屏显示(4:3)</PresentationFormat>
  <Paragraphs>86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</vt:lpstr>
      <vt:lpstr>Courier New</vt:lpstr>
      <vt:lpstr>Wingdings</vt:lpstr>
      <vt:lpstr>宋体</vt:lpstr>
      <vt:lpstr>幼圆</vt:lpstr>
      <vt:lpstr>Arial</vt:lpstr>
      <vt:lpstr>Office 主题</vt:lpstr>
      <vt:lpstr>数据类型</vt:lpstr>
      <vt:lpstr>PowerPoint 演示文稿</vt:lpstr>
      <vt:lpstr>引例</vt:lpstr>
      <vt:lpstr>字符串类型</vt:lpstr>
      <vt:lpstr>字符串类型</vt:lpstr>
      <vt:lpstr>使用字符串绘图</vt:lpstr>
      <vt:lpstr>使用字符串绘图</vt:lpstr>
      <vt:lpstr>使用字符串绘图</vt:lpstr>
      <vt:lpstr>使用字符串绘图</vt:lpstr>
      <vt:lpstr>使用字符串绘图</vt:lpstr>
      <vt:lpstr>使用字符串绘图</vt:lpstr>
      <vt:lpstr>使用字符串绘图</vt:lpstr>
      <vt:lpstr>使用字符串绘图</vt:lpstr>
      <vt:lpstr>Python包的引入</vt:lpstr>
      <vt:lpstr>课后作业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数据类型</dc:title>
  <dc:creator>Jack_p Liu_刘鹏</dc:creator>
  <cp:lastModifiedBy>user</cp:lastModifiedBy>
  <cp:revision>30</cp:revision>
  <dcterms:created xsi:type="dcterms:W3CDTF">2017-06-15T05:30:33Z</dcterms:created>
  <dcterms:modified xsi:type="dcterms:W3CDTF">2017-07-11T04:10:33Z</dcterms:modified>
</cp:coreProperties>
</file>