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64" r:id="rId6"/>
    <p:sldId id="268" r:id="rId7"/>
    <p:sldId id="269" r:id="rId8"/>
    <p:sldId id="270" r:id="rId9"/>
    <p:sldId id="271" r:id="rId10"/>
    <p:sldId id="272" r:id="rId11"/>
    <p:sldId id="273" r:id="rId12"/>
    <p:sldId id="27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47" autoAdjust="0"/>
  </p:normalViewPr>
  <p:slideViewPr>
    <p:cSldViewPr>
      <p:cViewPr varScale="1">
        <p:scale>
          <a:sx n="109" d="100"/>
          <a:sy n="109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40937-25B1-4A62-A5CE-38DBA0B9268F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9B30-B666-437E-86C4-18EBEE15A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6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#linux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环境安装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Spyder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106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06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Anaconda Prompt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00" y="1844824"/>
            <a:ext cx="406717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5600" y="15387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5057" y="3861048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en-US" altLang="zh-CN" dirty="0" smtClean="0">
                <a:solidFill>
                  <a:schemeClr val="bg1"/>
                </a:solidFill>
              </a:rPr>
              <a:t>”python”,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40" y="4261129"/>
            <a:ext cx="6032523" cy="170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19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762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按照软件安装指导书，在个人电脑上安装</a:t>
            </a:r>
            <a:r>
              <a:rPr lang="en-US" altLang="zh-CN" dirty="0" smtClean="0">
                <a:solidFill>
                  <a:schemeClr val="bg1"/>
                </a:solidFill>
              </a:rPr>
              <a:t>anaconda</a:t>
            </a:r>
            <a:r>
              <a:rPr lang="zh-CN" altLang="en-US" dirty="0" smtClean="0">
                <a:solidFill>
                  <a:schemeClr val="bg1"/>
                </a:solidFill>
              </a:rPr>
              <a:t>，并且熟悉如何使用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42088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遇到问题，请及时求助我们的助教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下载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288152"/>
            <a:ext cx="25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anaconda </a:t>
            </a:r>
            <a:r>
              <a:rPr lang="zh-CN" altLang="en-US" dirty="0" smtClean="0">
                <a:solidFill>
                  <a:schemeClr val="bg1"/>
                </a:solidFill>
              </a:rPr>
              <a:t>的官网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2749" y="1657484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下载路径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https://www.continuum.io/downloads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Windows: 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https://www.continuum.io/downloads#windows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Mac: 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https://www.continuum.io/downloads#macos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Linux: 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https://www.continuum.io/downloads#linux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网盘：</a:t>
            </a:r>
            <a:r>
              <a:rPr lang="en-US" altLang="zh-CN" b="1">
                <a:solidFill>
                  <a:srgbClr val="FF0000"/>
                </a:solidFill>
              </a:rPr>
              <a:t>https://pan.baidu.com/s/1slJheC9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9"/>
            <a:ext cx="6281539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下载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52716"/>
            <a:ext cx="6000760" cy="327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75656" y="1412776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根据计算机机器本身决定使用具体版本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下载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122" y="1301053"/>
            <a:ext cx="4777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点击桌面“计算机”，打开“我的电脑”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输入路径：</a:t>
            </a:r>
            <a:r>
              <a:rPr lang="zh-CN" altLang="en-US" u="sng" dirty="0" smtClean="0">
                <a:solidFill>
                  <a:schemeClr val="bg1"/>
                </a:solidFill>
              </a:rPr>
              <a:t>控制面板</a:t>
            </a:r>
            <a:r>
              <a:rPr lang="en-US" altLang="zh-CN" u="sng" dirty="0" smtClean="0">
                <a:solidFill>
                  <a:schemeClr val="bg1"/>
                </a:solidFill>
              </a:rPr>
              <a:t>\</a:t>
            </a:r>
            <a:r>
              <a:rPr lang="zh-CN" altLang="en-US" u="sng" dirty="0" smtClean="0">
                <a:solidFill>
                  <a:schemeClr val="bg1"/>
                </a:solidFill>
              </a:rPr>
              <a:t>所有控制面板项</a:t>
            </a:r>
            <a:r>
              <a:rPr lang="en-US" altLang="zh-CN" u="sng" dirty="0" smtClean="0">
                <a:solidFill>
                  <a:schemeClr val="bg1"/>
                </a:solidFill>
              </a:rPr>
              <a:t>\</a:t>
            </a:r>
            <a:r>
              <a:rPr lang="zh-CN" altLang="en-US" u="sng" dirty="0" smtClean="0">
                <a:solidFill>
                  <a:schemeClr val="bg1"/>
                </a:solidFill>
              </a:rPr>
              <a:t>系统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39474"/>
          <a:stretch>
            <a:fillRect/>
          </a:stretch>
        </p:blipFill>
        <p:spPr bwMode="auto">
          <a:xfrm>
            <a:off x="1111626" y="2086871"/>
            <a:ext cx="678661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487" y="4195986"/>
            <a:ext cx="673417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11560" y="3872821"/>
            <a:ext cx="477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查看操作系统的位数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555" y="93172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查看计算机的位数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1571612"/>
            <a:ext cx="5082928" cy="171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1214422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下载完成后，双击执行安装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618" y="3283479"/>
            <a:ext cx="391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一直点击“</a:t>
            </a:r>
            <a:r>
              <a:rPr lang="en-US" altLang="zh-CN" dirty="0" smtClean="0">
                <a:solidFill>
                  <a:schemeClr val="bg1"/>
                </a:solidFill>
              </a:rPr>
              <a:t>Next</a:t>
            </a:r>
            <a:r>
              <a:rPr lang="zh-CN" altLang="en-US" dirty="0" smtClean="0">
                <a:solidFill>
                  <a:schemeClr val="bg1"/>
                </a:solidFill>
              </a:rPr>
              <a:t>”，直到完成安装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3573016"/>
            <a:ext cx="4968553" cy="216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/>
          <a:srcRect t="16330" r="27777"/>
          <a:stretch>
            <a:fillRect/>
          </a:stretch>
        </p:blipFill>
        <p:spPr bwMode="auto">
          <a:xfrm>
            <a:off x="6708161" y="1538489"/>
            <a:ext cx="2043139" cy="498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11560" y="5997376"/>
            <a:ext cx="631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安装完成，在“开始”栏有“</a:t>
            </a:r>
            <a:r>
              <a:rPr lang="en-US" altLang="zh-CN" dirty="0" smtClean="0">
                <a:solidFill>
                  <a:schemeClr val="bg1"/>
                </a:solidFill>
              </a:rPr>
              <a:t>Anaconda</a:t>
            </a:r>
            <a:r>
              <a:rPr lang="zh-CN" altLang="en-US" dirty="0" smtClean="0">
                <a:solidFill>
                  <a:schemeClr val="bg1"/>
                </a:solidFill>
              </a:rPr>
              <a:t>”文件夹，如右图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开启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运行</a:t>
            </a:r>
            <a:r>
              <a:rPr lang="zh-CN" altLang="en-US" dirty="0" smtClean="0">
                <a:solidFill>
                  <a:schemeClr val="bg1"/>
                </a:solidFill>
              </a:rPr>
              <a:t>环境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140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当我们安装好</a:t>
            </a:r>
            <a:r>
              <a:rPr lang="en-US" altLang="zh-CN" sz="2000" dirty="0" smtClean="0">
                <a:solidFill>
                  <a:schemeClr val="bg1"/>
                </a:solidFill>
              </a:rPr>
              <a:t>Anaconda</a:t>
            </a:r>
            <a:r>
              <a:rPr lang="zh-CN" altLang="en-US" sz="2000" dirty="0" smtClean="0">
                <a:solidFill>
                  <a:schemeClr val="bg1"/>
                </a:solidFill>
              </a:rPr>
              <a:t>，在快速启动栏打开</a:t>
            </a:r>
            <a:r>
              <a:rPr lang="en-US" altLang="zh-CN" sz="2000" dirty="0" smtClean="0">
                <a:solidFill>
                  <a:schemeClr val="bg1"/>
                </a:solidFill>
              </a:rPr>
              <a:t>Anaconda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文件夹：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2492896"/>
            <a:ext cx="24098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07956" y="4725143"/>
            <a:ext cx="35823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</a:rPr>
              <a:t>Ipython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</a:rPr>
              <a:t>：交互终端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Jupyter</a:t>
            </a:r>
            <a:r>
              <a:rPr lang="en-US" altLang="zh-CN" sz="2000" dirty="0" smtClean="0">
                <a:solidFill>
                  <a:schemeClr val="bg1"/>
                </a:solidFill>
              </a:rPr>
              <a:t> Notebook</a:t>
            </a:r>
            <a:r>
              <a:rPr lang="zh-CN" altLang="en-US" sz="2000" dirty="0" smtClean="0">
                <a:solidFill>
                  <a:schemeClr val="bg1"/>
                </a:solidFill>
              </a:rPr>
              <a:t>：页面版运行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Jupyter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QTConsole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</a:rPr>
              <a:t>Spyder</a:t>
            </a:r>
            <a:r>
              <a:rPr lang="zh-CN" altLang="en-US" sz="2000" dirty="0" smtClean="0">
                <a:solidFill>
                  <a:schemeClr val="bg1"/>
                </a:solidFill>
              </a:rPr>
              <a:t>： 集成开发环境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Anaconda Prompt</a:t>
            </a:r>
            <a:r>
              <a:rPr lang="zh-CN" altLang="en-US" sz="2000" dirty="0" smtClean="0">
                <a:solidFill>
                  <a:schemeClr val="bg1"/>
                </a:solidFill>
              </a:rPr>
              <a:t>：命令输入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9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Ipython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54" y="1371600"/>
            <a:ext cx="6381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97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Jupyter</a:t>
            </a:r>
            <a:r>
              <a:rPr lang="en-US" altLang="zh-CN" dirty="0">
                <a:solidFill>
                  <a:schemeClr val="bg1"/>
                </a:solidFill>
              </a:rPr>
              <a:t> Notebook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6959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1700808"/>
            <a:ext cx="340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r>
              <a:rPr lang="en-US" altLang="zh-CN" dirty="0" smtClean="0">
                <a:solidFill>
                  <a:schemeClr val="bg1"/>
                </a:solidFill>
              </a:rPr>
              <a:t>web </a:t>
            </a:r>
            <a:r>
              <a:rPr lang="zh-CN" altLang="en-US" dirty="0" smtClean="0">
                <a:solidFill>
                  <a:schemeClr val="bg1"/>
                </a:solidFill>
              </a:rPr>
              <a:t>端，然后创建一个文件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9120"/>
            <a:ext cx="55626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38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Jupyter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QTConsole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68" y="1556792"/>
            <a:ext cx="58102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91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211</Words>
  <Application>Microsoft Macintosh PowerPoint</Application>
  <PresentationFormat>全屏显示(4:3)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宋体</vt:lpstr>
      <vt:lpstr>Office 主题</vt:lpstr>
      <vt:lpstr>Python环境安装</vt:lpstr>
      <vt:lpstr>(1)下载</vt:lpstr>
      <vt:lpstr>下载</vt:lpstr>
      <vt:lpstr>下载</vt:lpstr>
      <vt:lpstr>安装</vt:lpstr>
      <vt:lpstr>开启python运行环境</vt:lpstr>
      <vt:lpstr>Ipython</vt:lpstr>
      <vt:lpstr>Jupyter Notebook</vt:lpstr>
      <vt:lpstr>Jupyter QTConsole</vt:lpstr>
      <vt:lpstr>Spyder</vt:lpstr>
      <vt:lpstr>Anaconda Prompt</vt:lpstr>
      <vt:lpstr>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Python初体验</dc:title>
  <cp:lastModifiedBy>user</cp:lastModifiedBy>
  <cp:revision>115</cp:revision>
  <dcterms:modified xsi:type="dcterms:W3CDTF">2017-07-14T08:16:58Z</dcterms:modified>
</cp:coreProperties>
</file>