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B226-2F8B-4DD2-893E-573A335AABB4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97F8-8753-4CE2-981F-F90B87F1B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函数的调用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函数的定义和调用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先定义(</a:t>
            </a:r>
            <a:r>
              <a:rPr lang="en-US" altLang="zh-CN" sz="2000" dirty="0" smtClean="0">
                <a:solidFill>
                  <a:schemeClr val="bg1"/>
                </a:solidFill>
              </a:rPr>
              <a:t>define)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再通过函数名调用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调用时传递参数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调用执行的是函数体(语句序列)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调用产生返回值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函数定义可置于程序中任何地方,但必须在</a:t>
            </a:r>
            <a:r>
              <a:rPr lang="zh-CN" altLang="en-US" sz="2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调用之前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3570" y="1500174"/>
            <a:ext cx="2892425" cy="193899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</a:rPr>
              <a:t>def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latin typeface="Courier New" pitchFamily="49" charset="0"/>
              </a:rPr>
              <a:t>):</a:t>
            </a:r>
          </a:p>
          <a:p>
            <a:r>
              <a:rPr lang="zh-CN" altLang="en-US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latin typeface="Courier New" pitchFamily="49" charset="0"/>
              </a:rPr>
              <a:t>y = x * x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smtClean="0">
                <a:latin typeface="Courier New" pitchFamily="49" charset="0"/>
              </a:rPr>
              <a:t>return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y</a:t>
            </a:r>
          </a:p>
          <a:p>
            <a:endParaRPr lang="zh-CN" altLang="en-US" sz="2000" b="1" dirty="0"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endParaRPr lang="en-US" altLang="zh-CN" sz="20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28926" y="1643050"/>
            <a:ext cx="2743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572264" y="2071678"/>
            <a:ext cx="0" cy="841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098048" y="2643182"/>
            <a:ext cx="45719" cy="20637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971800" y="2597462"/>
            <a:ext cx="4171968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143240" y="2071677"/>
            <a:ext cx="3429024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10800000">
            <a:off x="6072198" y="1928802"/>
            <a:ext cx="228600" cy="533400"/>
          </a:xfrm>
          <a:prstGeom prst="rightBrace">
            <a:avLst>
              <a:gd name="adj1" fmla="val 277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500562" y="3286123"/>
            <a:ext cx="90488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5410199" y="2214554"/>
            <a:ext cx="45719" cy="107157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429256" y="2214554"/>
            <a:ext cx="6270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048000" y="3638866"/>
            <a:ext cx="438152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832475" y="3143248"/>
            <a:ext cx="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7429520" y="2428868"/>
            <a:ext cx="0" cy="1219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函数定义、调用及调用过程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函数名</a:t>
            </a:r>
            <a:r>
              <a:rPr lang="en-US" altLang="zh-CN" sz="2000" dirty="0" smtClean="0">
                <a:solidFill>
                  <a:schemeClr val="bg1"/>
                </a:solidFill>
              </a:rPr>
              <a:t>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形参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    &lt;函数体&gt;</a:t>
            </a: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&lt;函数名&gt;(&lt;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实参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调用者暂停，程序控制转移到被调用函数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函数形参被赋值为实参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执行函数体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程序控制返回调用者(调用点的下一条语句)</a:t>
            </a:r>
          </a:p>
        </p:txBody>
      </p:sp>
      <p:sp>
        <p:nvSpPr>
          <p:cNvPr id="5" name="椭圆 4"/>
          <p:cNvSpPr/>
          <p:nvPr/>
        </p:nvSpPr>
        <p:spPr>
          <a:xfrm>
            <a:off x="2614613" y="1639888"/>
            <a:ext cx="685800" cy="381000"/>
          </a:xfrm>
          <a:prstGeom prst="ellipse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7125" y="2708275"/>
            <a:ext cx="685800" cy="38100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3300413" y="1830388"/>
            <a:ext cx="1690687" cy="46037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6"/>
          </p:cNvCxnSpPr>
          <p:nvPr/>
        </p:nvCxnSpPr>
        <p:spPr>
          <a:xfrm flipV="1">
            <a:off x="3082925" y="2743200"/>
            <a:ext cx="2251075" cy="1555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1200" y="228123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“匹配”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函数调用过程图解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192837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789363"/>
            <a:ext cx="8208962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函数调用过程图解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0010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90975"/>
            <a:ext cx="5370512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函数调用过程图解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3534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函数名字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92880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函数的名字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2357430"/>
            <a:ext cx="5960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函数名可以使任意的名字， 只要和关键字无冲突即可。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一般情况下，函数名字都会根据函数的功能来命名。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3357562"/>
            <a:ext cx="212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print_star</a:t>
            </a:r>
            <a:r>
              <a:rPr lang="zh-CN" altLang="en-US" dirty="0" smtClean="0">
                <a:solidFill>
                  <a:schemeClr val="bg1"/>
                </a:solidFill>
              </a:rPr>
              <a:t>  打印*号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函数体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644" y="177281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函数体是自定义函数功能的具体实现。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44" y="2335813"/>
            <a:ext cx="5421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concat_str</a:t>
            </a:r>
            <a:r>
              <a:rPr lang="en-US" altLang="zh-CN" dirty="0">
                <a:solidFill>
                  <a:schemeClr val="bg1"/>
                </a:solidFill>
              </a:rPr>
              <a:t>(name):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rgbClr val="FFC000"/>
                </a:solidFill>
              </a:rPr>
              <a:t>'''</a:t>
            </a:r>
            <a:r>
              <a:rPr lang="zh-CN" altLang="en-US" dirty="0">
                <a:solidFill>
                  <a:srgbClr val="FFC000"/>
                </a:solidFill>
              </a:rPr>
              <a:t>将</a:t>
            </a:r>
            <a:r>
              <a:rPr lang="en-US" altLang="zh-CN" dirty="0">
                <a:solidFill>
                  <a:srgbClr val="FFC000"/>
                </a:solidFill>
              </a:rPr>
              <a:t>name</a:t>
            </a:r>
            <a:r>
              <a:rPr lang="zh-CN" altLang="en-US" dirty="0">
                <a:solidFill>
                  <a:srgbClr val="FFC000"/>
                </a:solidFill>
              </a:rPr>
              <a:t>和固定的字符串拼接起来</a:t>
            </a:r>
            <a:r>
              <a:rPr lang="en-US" altLang="zh-CN" dirty="0" smtClean="0">
                <a:solidFill>
                  <a:srgbClr val="FFC000"/>
                </a:solidFill>
              </a:rPr>
              <a:t>''‘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name_str</a:t>
            </a:r>
            <a:r>
              <a:rPr lang="en-US" altLang="zh-CN" dirty="0">
                <a:solidFill>
                  <a:srgbClr val="FF0000"/>
                </a:solidFill>
              </a:rPr>
              <a:t>= "welcome to Tutor python class, "  + name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rgbClr val="00B0F0"/>
                </a:solidFill>
              </a:rPr>
              <a:t>return </a:t>
            </a:r>
            <a:r>
              <a:rPr lang="en-US" altLang="zh-CN" dirty="0" err="1">
                <a:solidFill>
                  <a:srgbClr val="00B0F0"/>
                </a:solidFill>
              </a:rPr>
              <a:t>name_str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3737" y="3055893"/>
            <a:ext cx="5256584" cy="5629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964641" y="2911877"/>
            <a:ext cx="194627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59268" y="284364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函数体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3401" y="3775973"/>
            <a:ext cx="1950303" cy="432048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0" idx="3"/>
          </p:cNvCxnSpPr>
          <p:nvPr/>
        </p:nvCxnSpPr>
        <p:spPr>
          <a:xfrm flipH="1">
            <a:off x="3633704" y="3919989"/>
            <a:ext cx="3572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924" y="3919989"/>
            <a:ext cx="87716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返回值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80" y="4509120"/>
            <a:ext cx="4248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254</Words>
  <Application>Microsoft Macintosh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Courier New</vt:lpstr>
      <vt:lpstr>Wingdings</vt:lpstr>
      <vt:lpstr>黑体</vt:lpstr>
      <vt:lpstr>宋体</vt:lpstr>
      <vt:lpstr>幼圆</vt:lpstr>
      <vt:lpstr>Arial</vt:lpstr>
      <vt:lpstr>Office 主题</vt:lpstr>
      <vt:lpstr>函数的调用</vt:lpstr>
      <vt:lpstr>函数的定义和调用</vt:lpstr>
      <vt:lpstr>函数定义、调用及调用过程</vt:lpstr>
      <vt:lpstr>函数调用过程图解(1)</vt:lpstr>
      <vt:lpstr>函数调用过程图解(2)</vt:lpstr>
      <vt:lpstr>函数调用过程图解(3)</vt:lpstr>
      <vt:lpstr>函数名字</vt:lpstr>
      <vt:lpstr>函数体实现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cp:lastModifiedBy>user</cp:lastModifiedBy>
  <cp:revision>22</cp:revision>
  <dcterms:modified xsi:type="dcterms:W3CDTF">2017-07-07T05:50:12Z</dcterms:modified>
</cp:coreProperties>
</file>