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69" r:id="rId5"/>
    <p:sldId id="270" r:id="rId6"/>
    <p:sldId id="27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函数进阶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判断一个数是否是质数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以内所有的质数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1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求前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个自然数之和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求前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个自然数的奇数和和偶数和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288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求前</a:t>
            </a:r>
            <a:r>
              <a:rPr lang="en-US" altLang="zh-CN" dirty="0" smtClean="0">
                <a:solidFill>
                  <a:schemeClr val="bg1"/>
                </a:solidFill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</a:rPr>
              <a:t>个自然数的乘积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1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</Words>
  <Application>Microsoft Macintosh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Wingdings</vt:lpstr>
      <vt:lpstr>宋体</vt:lpstr>
      <vt:lpstr>Arial</vt:lpstr>
      <vt:lpstr>Office 主题</vt:lpstr>
      <vt:lpstr>函数进阶</vt:lpstr>
      <vt:lpstr>例子</vt:lpstr>
      <vt:lpstr>例子</vt:lpstr>
      <vt:lpstr>例子</vt:lpstr>
      <vt:lpstr>例子</vt:lpstr>
      <vt:lpstr>例子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函数进阶</dc:title>
  <cp:lastModifiedBy>user</cp:lastModifiedBy>
  <cp:revision>13</cp:revision>
  <dcterms:modified xsi:type="dcterms:W3CDTF">2017-07-07T05:50:26Z</dcterms:modified>
</cp:coreProperties>
</file>