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71" r:id="rId6"/>
    <p:sldId id="259" r:id="rId7"/>
    <p:sldId id="260" r:id="rId8"/>
    <p:sldId id="272" r:id="rId9"/>
    <p:sldId id="273" r:id="rId10"/>
    <p:sldId id="275" r:id="rId11"/>
    <p:sldId id="274" r:id="rId12"/>
    <p:sldId id="262" r:id="rId13"/>
    <p:sldId id="264" r:id="rId14"/>
    <p:sldId id="276" r:id="rId15"/>
    <p:sldId id="27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CF1E0-4221-4AAB-AD9F-07C6F1941F9B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AE6BC-820F-4FB4-A718-97F805FF9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在这里引入文件、 文件夹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的概念和路径的概念  </a:t>
            </a:r>
            <a:endParaRPr lang="en-US" altLang="zh-CN" dirty="0" smtClean="0"/>
          </a:p>
          <a:p>
            <a:r>
              <a:rPr lang="zh-CN" altLang="en-US" dirty="0" smtClean="0"/>
              <a:t>这张图需要换成文件和文件夹的树状图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E6BC-820F-4FB4-A718-97F805FF99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这里以提问的方式，来说明问题。什么是路径？什么是相对路径？我们从理论出发，探讨？</a:t>
            </a:r>
            <a:endParaRPr lang="en-US" altLang="zh-CN" dirty="0" smtClean="0"/>
          </a:p>
          <a:p>
            <a:r>
              <a:rPr lang="zh-CN" altLang="en-US" dirty="0" smtClean="0"/>
              <a:t>接下来引导，既然我们知道了路径和文件 文件夹的概念， 那么可以有什么样的操作呢？我们可以进行进一步引导，进入下一张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，解决问题的环节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E6BC-820F-4FB4-A718-97F805FF99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0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分步骤使程序健壮起来。将前面讲解的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融合进来。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E6BC-820F-4FB4-A718-97F805FF99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7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文件操作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3663226" y="3867369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120" y="1700808"/>
            <a:ext cx="405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 err="1">
                <a:solidFill>
                  <a:schemeClr val="bg1"/>
                </a:solidFill>
              </a:rPr>
              <a:t>abs_path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3856" y="4941168"/>
            <a:ext cx="3438121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dirname</a:t>
            </a:r>
            <a:r>
              <a:rPr lang="en-US" altLang="zh-CN" dirty="0">
                <a:solidFill>
                  <a:srgbClr val="C00000"/>
                </a:solidFill>
              </a:rPr>
              <a:t> (path)-&gt; </a:t>
            </a:r>
            <a:r>
              <a:rPr lang="en-US" altLang="zh-CN" dirty="0" err="1">
                <a:solidFill>
                  <a:srgbClr val="C00000"/>
                </a:solidFill>
              </a:rPr>
              <a:t>path</a:t>
            </a:r>
            <a:r>
              <a:rPr lang="en-US" altLang="zh-CN" dirty="0" err="1" smtClean="0">
                <a:solidFill>
                  <a:srgbClr val="C00000"/>
                </a:solidFill>
              </a:rPr>
              <a:t>_of_string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说明：获取文件的父目录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zh-CN" altLang="en-US" dirty="0" smtClean="0">
                <a:solidFill>
                  <a:srgbClr val="C00000"/>
                </a:solidFill>
              </a:rPr>
              <a:t>参数，文件的绝对路径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输出：输出文件的父母路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1698" y="2348880"/>
            <a:ext cx="29172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os.path.basename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1698" y="3181618"/>
            <a:ext cx="21302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'kid_teach_01.ipynb'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087882" y="2718212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57200" y="55780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如何获取文件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相对路径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3679498" y="3795361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120" y="1700808"/>
            <a:ext cx="405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 err="1">
                <a:solidFill>
                  <a:schemeClr val="bg1"/>
                </a:solidFill>
              </a:rPr>
              <a:t>abs_path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0128" y="4869160"/>
            <a:ext cx="3438121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dirname</a:t>
            </a:r>
            <a:r>
              <a:rPr lang="en-US" altLang="zh-CN" dirty="0">
                <a:solidFill>
                  <a:srgbClr val="C00000"/>
                </a:solidFill>
              </a:rPr>
              <a:t> (path)-&gt; </a:t>
            </a:r>
            <a:r>
              <a:rPr lang="en-US" altLang="zh-CN" dirty="0" err="1">
                <a:solidFill>
                  <a:srgbClr val="C00000"/>
                </a:solidFill>
              </a:rPr>
              <a:t>path</a:t>
            </a:r>
            <a:r>
              <a:rPr lang="en-US" altLang="zh-CN" dirty="0" err="1" smtClean="0">
                <a:solidFill>
                  <a:srgbClr val="C00000"/>
                </a:solidFill>
              </a:rPr>
              <a:t>_of_string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说明：获取文件的父目录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zh-CN" altLang="en-US" dirty="0" smtClean="0">
                <a:solidFill>
                  <a:srgbClr val="C00000"/>
                </a:solidFill>
              </a:rPr>
              <a:t>参数，文件的绝对路径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输出：输出文件的父目录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1698" y="2348880"/>
            <a:ext cx="27344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os.path.dirname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1698" y="3181618"/>
            <a:ext cx="37353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'C:\\Users\\</a:t>
            </a:r>
            <a:r>
              <a:rPr lang="en-US" altLang="zh-CN" dirty="0" err="1">
                <a:solidFill>
                  <a:schemeClr val="bg1"/>
                </a:solidFill>
              </a:rPr>
              <a:t>jack_pliu</a:t>
            </a:r>
            <a:r>
              <a:rPr lang="en-US" altLang="zh-CN" dirty="0">
                <a:solidFill>
                  <a:schemeClr val="bg1"/>
                </a:solidFill>
              </a:rPr>
              <a:t>\\</a:t>
            </a:r>
            <a:r>
              <a:rPr lang="en-US" altLang="zh-CN" dirty="0" err="1" smtClean="0">
                <a:solidFill>
                  <a:schemeClr val="bg1"/>
                </a:solidFill>
              </a:rPr>
              <a:t>tech_students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087882" y="2718212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57200" y="55780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如何获取文件的</a:t>
            </a:r>
            <a:r>
              <a:rPr lang="zh-CN" altLang="en-US" dirty="0" smtClean="0">
                <a:solidFill>
                  <a:schemeClr val="bg1"/>
                </a:solidFill>
              </a:rPr>
              <a:t>父目录？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如何判断是否是绝对路径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3662813" y="3573016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120" y="1700808"/>
            <a:ext cx="405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 err="1">
                <a:solidFill>
                  <a:schemeClr val="bg1"/>
                </a:solidFill>
              </a:rPr>
              <a:t>abs_path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443" y="4646815"/>
            <a:ext cx="2976456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isabs</a:t>
            </a:r>
            <a:r>
              <a:rPr lang="en-US" altLang="zh-CN" dirty="0">
                <a:solidFill>
                  <a:srgbClr val="C00000"/>
                </a:solidFill>
              </a:rPr>
              <a:t>(path)-&gt; </a:t>
            </a:r>
            <a:r>
              <a:rPr lang="en-US" altLang="zh-CN" dirty="0" smtClean="0">
                <a:solidFill>
                  <a:srgbClr val="C00000"/>
                </a:solidFill>
              </a:rPr>
              <a:t>flag of </a:t>
            </a:r>
            <a:r>
              <a:rPr lang="en-US" altLang="zh-CN" dirty="0" err="1" smtClean="0">
                <a:solidFill>
                  <a:srgbClr val="C00000"/>
                </a:solidFill>
              </a:rPr>
              <a:t>bool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说明：判断是否是绝对路径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zh-CN" altLang="en-US" dirty="0" smtClean="0">
                <a:solidFill>
                  <a:srgbClr val="C00000"/>
                </a:solidFill>
              </a:rPr>
              <a:t>参数，</a:t>
            </a:r>
            <a:r>
              <a:rPr lang="zh-CN" altLang="en-US" dirty="0">
                <a:solidFill>
                  <a:srgbClr val="C00000"/>
                </a:solidFill>
              </a:rPr>
              <a:t>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</a:t>
            </a:r>
            <a:r>
              <a:rPr lang="en-US" altLang="zh-CN" dirty="0" smtClean="0">
                <a:solidFill>
                  <a:srgbClr val="C00000"/>
                </a:solidFill>
              </a:rPr>
              <a:t>True 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2352493"/>
            <a:ext cx="2411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os.path.isabs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203684"/>
            <a:ext cx="59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195736" y="2721825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1015" y="2337161"/>
            <a:ext cx="335649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=“kid_teach_01.ipynb”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os.path.isabs</a:t>
            </a:r>
            <a:r>
              <a:rPr lang="en-US" altLang="zh-CN" dirty="0" smtClean="0">
                <a:solidFill>
                  <a:schemeClr val="bg1"/>
                </a:solidFill>
              </a:rPr>
              <a:t> 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4103" y="3446898"/>
            <a:ext cx="6529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False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568543" y="2983492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如何判断是一个文件或者文件夹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3652500" y="3861048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120" y="1700808"/>
            <a:ext cx="405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 err="1">
                <a:solidFill>
                  <a:schemeClr val="bg1"/>
                </a:solidFill>
              </a:rPr>
              <a:t>abs_path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4593" y="4943187"/>
            <a:ext cx="3877985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isfile</a:t>
            </a:r>
            <a:r>
              <a:rPr lang="en-US" altLang="zh-CN" dirty="0" smtClean="0">
                <a:solidFill>
                  <a:srgbClr val="C00000"/>
                </a:solidFill>
              </a:rPr>
              <a:t>(path)    </a:t>
            </a:r>
            <a:r>
              <a:rPr lang="en-US" altLang="zh-CN" dirty="0" err="1" smtClean="0">
                <a:solidFill>
                  <a:srgbClr val="C00000"/>
                </a:solidFill>
              </a:rPr>
              <a:t>isdir</a:t>
            </a:r>
            <a:r>
              <a:rPr lang="en-US" altLang="zh-CN" dirty="0" smtClean="0">
                <a:solidFill>
                  <a:srgbClr val="C00000"/>
                </a:solidFill>
              </a:rPr>
              <a:t>(path)  -&gt; flag of </a:t>
            </a:r>
            <a:r>
              <a:rPr lang="en-US" altLang="zh-CN" dirty="0" err="1" smtClean="0">
                <a:solidFill>
                  <a:srgbClr val="C00000"/>
                </a:solidFill>
              </a:rPr>
              <a:t>bool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说明：判断是否是文件或者文件夹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zh-CN" altLang="en-US" dirty="0" smtClean="0">
                <a:solidFill>
                  <a:srgbClr val="C00000"/>
                </a:solidFill>
              </a:rPr>
              <a:t>参数，</a:t>
            </a:r>
            <a:r>
              <a:rPr lang="zh-CN" altLang="en-US" dirty="0">
                <a:solidFill>
                  <a:srgbClr val="C00000"/>
                </a:solidFill>
              </a:rPr>
              <a:t>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</a:t>
            </a:r>
            <a:r>
              <a:rPr lang="en-US" altLang="zh-CN" dirty="0" smtClean="0">
                <a:solidFill>
                  <a:srgbClr val="C00000"/>
                </a:solidFill>
              </a:rPr>
              <a:t>True 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2352493"/>
            <a:ext cx="2379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os.path.isfile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3203684"/>
            <a:ext cx="59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195736" y="2721825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1015" y="2337161"/>
            <a:ext cx="2450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os.path.isdir</a:t>
            </a:r>
            <a:r>
              <a:rPr lang="en-US" altLang="zh-CN" dirty="0" smtClean="0">
                <a:solidFill>
                  <a:schemeClr val="bg1"/>
                </a:solidFill>
              </a:rPr>
              <a:t> 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0093" y="3263197"/>
            <a:ext cx="6529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False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6114533" y="2751789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如何判断文件或者</a:t>
            </a:r>
            <a:r>
              <a:rPr lang="zh-CN" altLang="en-US" dirty="0" smtClean="0">
                <a:solidFill>
                  <a:schemeClr val="bg1"/>
                </a:solidFill>
              </a:rPr>
              <a:t>文件夹是否存在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3679498" y="3732744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120" y="1700808"/>
            <a:ext cx="405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 err="1">
                <a:solidFill>
                  <a:schemeClr val="bg1"/>
                </a:solidFill>
              </a:rPr>
              <a:t>abs_path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4806542"/>
            <a:ext cx="4130618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exists(path</a:t>
            </a:r>
            <a:r>
              <a:rPr lang="en-US" altLang="zh-CN" dirty="0">
                <a:solidFill>
                  <a:srgbClr val="C00000"/>
                </a:solidFill>
              </a:rPr>
              <a:t>)-&gt; </a:t>
            </a:r>
            <a:r>
              <a:rPr lang="en-US" altLang="zh-CN" dirty="0" err="1">
                <a:solidFill>
                  <a:srgbClr val="C00000"/>
                </a:solidFill>
              </a:rPr>
              <a:t>path</a:t>
            </a:r>
            <a:r>
              <a:rPr lang="en-US" altLang="zh-CN" dirty="0" err="1" smtClean="0">
                <a:solidFill>
                  <a:srgbClr val="C00000"/>
                </a:solidFill>
              </a:rPr>
              <a:t>_of_string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说明：判断文件或者文件夹是否存在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zh-CN" altLang="en-US" dirty="0" smtClean="0">
                <a:solidFill>
                  <a:srgbClr val="C00000"/>
                </a:solidFill>
              </a:rPr>
              <a:t>参数，文件或者文件夹的路径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</a:t>
            </a:r>
            <a:r>
              <a:rPr lang="en-US" altLang="zh-CN" dirty="0" smtClean="0">
                <a:solidFill>
                  <a:srgbClr val="C00000"/>
                </a:solidFill>
              </a:rPr>
              <a:t>True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6615" y="2348880"/>
            <a:ext cx="24655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os.path.exists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7882" y="3196703"/>
            <a:ext cx="5999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True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087882" y="2718212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如何重命名文件？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2995479" y="3138325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82844" y="4241880"/>
            <a:ext cx="2947858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rename(</a:t>
            </a:r>
            <a:r>
              <a:rPr lang="en-US" altLang="zh-CN" dirty="0" err="1" smtClean="0">
                <a:solidFill>
                  <a:srgbClr val="C00000"/>
                </a:solidFill>
              </a:rPr>
              <a:t>old_path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new_path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文件重新命名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old_path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文件路径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new_path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新的文件名路径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973739"/>
            <a:ext cx="763284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o</a:t>
            </a:r>
            <a:r>
              <a:rPr lang="en-US" altLang="zh-CN" dirty="0" err="1" smtClean="0">
                <a:solidFill>
                  <a:schemeClr val="bg1"/>
                </a:solidFill>
              </a:rPr>
              <a:t>ld_path</a:t>
            </a:r>
            <a:r>
              <a:rPr lang="en-US" altLang="zh-CN" dirty="0" smtClean="0">
                <a:solidFill>
                  <a:schemeClr val="bg1"/>
                </a:solidFill>
              </a:rPr>
              <a:t> = 'C</a:t>
            </a:r>
            <a:r>
              <a:rPr lang="en-US" altLang="zh-CN" dirty="0">
                <a:solidFill>
                  <a:schemeClr val="bg1"/>
                </a:solidFill>
              </a:rPr>
              <a:t>:\\Users\\</a:t>
            </a:r>
            <a:r>
              <a:rPr lang="en-US" altLang="zh-CN" dirty="0" err="1">
                <a:solidFill>
                  <a:schemeClr val="bg1"/>
                </a:solidFill>
              </a:rPr>
              <a:t>jack_pliu</a:t>
            </a:r>
            <a:r>
              <a:rPr lang="en-US" altLang="zh-CN" dirty="0">
                <a:solidFill>
                  <a:schemeClr val="bg1"/>
                </a:solidFill>
              </a:rPr>
              <a:t>\\</a:t>
            </a:r>
            <a:r>
              <a:rPr lang="en-US" altLang="zh-CN" dirty="0" err="1">
                <a:solidFill>
                  <a:schemeClr val="bg1"/>
                </a:solidFill>
              </a:rPr>
              <a:t>tech_students</a:t>
            </a:r>
            <a:r>
              <a:rPr lang="en-US" altLang="zh-CN" dirty="0">
                <a:solidFill>
                  <a:schemeClr val="bg1"/>
                </a:solidFill>
              </a:rPr>
              <a:t>\\</a:t>
            </a:r>
            <a:r>
              <a:rPr lang="en-US" altLang="zh-CN" dirty="0" smtClean="0">
                <a:solidFill>
                  <a:schemeClr val="bg1"/>
                </a:solidFill>
              </a:rPr>
              <a:t>kid_teach_01.ipynb‘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new_path</a:t>
            </a:r>
            <a:r>
              <a:rPr lang="en-US" altLang="zh-CN" dirty="0" smtClean="0">
                <a:solidFill>
                  <a:schemeClr val="bg1"/>
                </a:solidFill>
              </a:rPr>
              <a:t> ='C</a:t>
            </a:r>
            <a:r>
              <a:rPr lang="en-US" altLang="zh-CN" dirty="0">
                <a:solidFill>
                  <a:schemeClr val="bg1"/>
                </a:solidFill>
              </a:rPr>
              <a:t>:\\Users\\</a:t>
            </a:r>
            <a:r>
              <a:rPr lang="en-US" altLang="zh-CN" dirty="0" err="1">
                <a:solidFill>
                  <a:schemeClr val="bg1"/>
                </a:solidFill>
              </a:rPr>
              <a:t>jack_pliu</a:t>
            </a:r>
            <a:r>
              <a:rPr lang="en-US" altLang="zh-CN" dirty="0">
                <a:solidFill>
                  <a:schemeClr val="bg1"/>
                </a:solidFill>
              </a:rPr>
              <a:t>\\</a:t>
            </a:r>
            <a:r>
              <a:rPr lang="en-US" altLang="zh-CN" dirty="0" err="1">
                <a:solidFill>
                  <a:schemeClr val="bg1"/>
                </a:solidFill>
              </a:rPr>
              <a:t>tech_students</a:t>
            </a:r>
            <a:r>
              <a:rPr lang="en-US" altLang="zh-CN" dirty="0">
                <a:solidFill>
                  <a:schemeClr val="bg1"/>
                </a:solidFill>
              </a:rPr>
              <a:t>\\</a:t>
            </a:r>
            <a:r>
              <a:rPr lang="en-US" altLang="zh-CN" dirty="0" smtClean="0">
                <a:solidFill>
                  <a:schemeClr val="bg1"/>
                </a:solidFill>
              </a:rPr>
              <a:t>kid_teach_01_new.ipynb</a:t>
            </a:r>
            <a:r>
              <a:rPr lang="en-US" altLang="zh-CN" dirty="0">
                <a:solidFill>
                  <a:schemeClr val="bg1"/>
                </a:solidFill>
              </a:rPr>
              <a:t>‘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os.rename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old_path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new</a:t>
            </a:r>
            <a:r>
              <a:rPr lang="en-US" altLang="zh-CN" dirty="0" err="1" smtClean="0">
                <a:solidFill>
                  <a:schemeClr val="bg1"/>
                </a:solidFill>
              </a:rPr>
              <a:t>_path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8144" y="4518825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如果输入的是文件夹呢？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3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问题：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</a:rPr>
              <a:t>给定一个文件夹，列出该文件夹下的所有文件的绝对路径，  并且将其文件名统一改成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new_XXX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6271419" cy="472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文件和文件夹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556792"/>
            <a:ext cx="7263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文件：各种格式的内容， 比如</a:t>
            </a:r>
            <a:r>
              <a:rPr lang="en-US" altLang="zh-CN" dirty="0" smtClean="0">
                <a:solidFill>
                  <a:schemeClr val="bg1"/>
                </a:solidFill>
              </a:rPr>
              <a:t>txt</a:t>
            </a:r>
            <a:r>
              <a:rPr lang="zh-CN" altLang="en-US" dirty="0" smtClean="0">
                <a:solidFill>
                  <a:schemeClr val="bg1"/>
                </a:solidFill>
              </a:rPr>
              <a:t>文档，</a:t>
            </a:r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代码，</a:t>
            </a:r>
            <a:r>
              <a:rPr lang="en-US" altLang="zh-CN" dirty="0" smtClean="0">
                <a:solidFill>
                  <a:schemeClr val="bg1"/>
                </a:solidFill>
              </a:rPr>
              <a:t>jpeg</a:t>
            </a:r>
            <a:r>
              <a:rPr lang="zh-CN" altLang="en-US" dirty="0" smtClean="0">
                <a:solidFill>
                  <a:schemeClr val="bg1"/>
                </a:solidFill>
              </a:rPr>
              <a:t>格式照片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文件夹：可以看作的文件和子文件夹的集合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</a:rPr>
              <a:t>文件夹：文件夹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</a:rPr>
              <a:t>有包含文件夹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，称文件夹Ｂ是文件夹</a:t>
            </a:r>
            <a:r>
              <a:rPr lang="en-US" altLang="zh-CN" dirty="0" smtClean="0">
                <a:solidFill>
                  <a:schemeClr val="bg1"/>
                </a:solidFill>
              </a:rPr>
              <a:t>Ade</a:t>
            </a:r>
            <a:r>
              <a:rPr lang="zh-CN" altLang="en-US" dirty="0" smtClean="0">
                <a:solidFill>
                  <a:schemeClr val="bg1"/>
                </a:solidFill>
              </a:rPr>
              <a:t>子文件夹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6769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文件路径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72816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路径：指示文件或者文件夹所在的位置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根节点：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相对路径：非根节点开始的路径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绝对</a:t>
            </a:r>
            <a:r>
              <a:rPr lang="zh-CN" altLang="en-US" dirty="0" smtClean="0">
                <a:solidFill>
                  <a:schemeClr val="bg1"/>
                </a:solidFill>
              </a:rPr>
              <a:t>路径：从根节点开始的路径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zh-CN" altLang="en-US" dirty="0" smtClean="0">
                <a:solidFill>
                  <a:schemeClr val="bg1"/>
                </a:solidFill>
              </a:rPr>
              <a:t>路径：当前所在的位置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543" y="1489531"/>
            <a:ext cx="5812810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你想要对文件和文件夹进行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                      </a:t>
            </a:r>
            <a:r>
              <a:rPr lang="zh-CN" altLang="en-US" sz="3600" dirty="0" smtClean="0">
                <a:solidFill>
                  <a:schemeClr val="bg1"/>
                </a:solidFill>
              </a:rPr>
              <a:t>什么样的操作？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89" y="2852936"/>
            <a:ext cx="2520280" cy="288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5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路径操作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785926"/>
            <a:ext cx="43669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如何获取当前路径呢？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r>
              <a:rPr lang="zh-CN" altLang="en-US" dirty="0" smtClean="0">
                <a:solidFill>
                  <a:schemeClr val="bg1"/>
                </a:solidFill>
              </a:rPr>
              <a:t>如何获取文件的绝对路径和相对路径？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r>
              <a:rPr lang="zh-CN" altLang="en-US" dirty="0" smtClean="0">
                <a:solidFill>
                  <a:schemeClr val="bg1"/>
                </a:solidFill>
              </a:rPr>
              <a:t>如何展示当前文件夹下的所有内容？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(4) </a:t>
            </a:r>
            <a:r>
              <a:rPr lang="zh-CN" altLang="en-US" dirty="0" smtClean="0">
                <a:solidFill>
                  <a:schemeClr val="bg1"/>
                </a:solidFill>
              </a:rPr>
              <a:t>如何判断文件或者文件是否存在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(5)</a:t>
            </a:r>
            <a:r>
              <a:rPr lang="zh-CN" altLang="en-US" dirty="0" smtClean="0">
                <a:solidFill>
                  <a:schemeClr val="bg1"/>
                </a:solidFill>
              </a:rPr>
              <a:t>如何判断是一个文件或者文件夹？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(6)</a:t>
            </a:r>
            <a:r>
              <a:rPr lang="zh-CN" altLang="en-US" dirty="0" smtClean="0">
                <a:solidFill>
                  <a:schemeClr val="bg1"/>
                </a:solidFill>
              </a:rPr>
              <a:t>如何判断是否是绝对路径？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(7) </a:t>
            </a:r>
            <a:r>
              <a:rPr lang="zh-CN" altLang="en-US" dirty="0" smtClean="0">
                <a:solidFill>
                  <a:schemeClr val="bg1"/>
                </a:solidFill>
              </a:rPr>
              <a:t>如何获取文件的父目录？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(8) </a:t>
            </a:r>
            <a:r>
              <a:rPr lang="zh-CN" altLang="en-US" dirty="0" smtClean="0">
                <a:solidFill>
                  <a:schemeClr val="bg1"/>
                </a:solidFill>
              </a:rPr>
              <a:t>如何重命名文件？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(9)</a:t>
            </a:r>
            <a:r>
              <a:rPr lang="zh-CN" altLang="en-US" dirty="0" smtClean="0">
                <a:solidFill>
                  <a:schemeClr val="bg1"/>
                </a:solidFill>
              </a:rPr>
              <a:t>如何创建单目录和多及目录？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(10) </a:t>
            </a:r>
            <a:r>
              <a:rPr lang="zh-CN" altLang="en-US" dirty="0" smtClean="0">
                <a:solidFill>
                  <a:schemeClr val="bg1"/>
                </a:solidFill>
              </a:rPr>
              <a:t>如何复制和删除文件？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如何获取当前路径呢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42088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2856" y="2885069"/>
            <a:ext cx="266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currentpath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os.getcwd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131840" y="2420888"/>
            <a:ext cx="864096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944" y="2117910"/>
            <a:ext cx="318548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每一台</a:t>
            </a:r>
            <a:r>
              <a:rPr lang="zh-CN" altLang="en-US" dirty="0" smtClean="0">
                <a:solidFill>
                  <a:srgbClr val="FF0000"/>
                </a:solidFill>
              </a:rPr>
              <a:t>电脑都装有操作系统，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操作系统管理文件路径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11" idx="1"/>
          </p:cNvCxnSpPr>
          <p:nvPr/>
        </p:nvCxnSpPr>
        <p:spPr>
          <a:xfrm flipH="1" flipV="1">
            <a:off x="4427984" y="3254402"/>
            <a:ext cx="781638" cy="231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09622" y="3162550"/>
            <a:ext cx="25442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非常简单的一个命令，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我们得到可当前的路径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95736" y="5229200"/>
            <a:ext cx="5558172" cy="504056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'C:\\Users\\jack_pliu\\tech_students'</a:t>
            </a:r>
            <a:r>
              <a:rPr lang="zh-CN" altLang="zh-CN" sz="8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zh-CN" sz="40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4869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23728" y="3485716"/>
            <a:ext cx="18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currentpath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6156176" y="2636912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31640" y="3212976"/>
            <a:ext cx="2590800" cy="3514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120" y="1700808"/>
            <a:ext cx="430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 err="1" smtClean="0">
                <a:solidFill>
                  <a:schemeClr val="bg1"/>
                </a:solidFill>
              </a:rPr>
              <a:t>currentpath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348880"/>
            <a:ext cx="259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os.listdir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currentpath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2590800" cy="351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 rot="5227695">
            <a:off x="2228013" y="2836930"/>
            <a:ext cx="498918" cy="274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3770009"/>
            <a:ext cx="364715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listdir</a:t>
            </a:r>
            <a:r>
              <a:rPr lang="en-US" altLang="zh-CN" dirty="0">
                <a:solidFill>
                  <a:srgbClr val="C00000"/>
                </a:solidFill>
              </a:rPr>
              <a:t>(path) -&gt; </a:t>
            </a:r>
            <a:r>
              <a:rPr lang="en-US" altLang="zh-CN" dirty="0" err="1" smtClean="0">
                <a:solidFill>
                  <a:srgbClr val="C00000"/>
                </a:solidFill>
              </a:rPr>
              <a:t>list_of_strings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说明：输出文件夹下所有的文件名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 smtClean="0">
                <a:solidFill>
                  <a:srgbClr val="C00000"/>
                </a:solidFill>
              </a:rPr>
              <a:t>路径参数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输入值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输出：该文件夹下的文件名字列表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21600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如何展示当前文件夹下的所有内容？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 bwMode="auto">
          <a:xfrm>
            <a:off x="2339262" y="4310874"/>
            <a:ext cx="1558515" cy="167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120" y="1700808"/>
            <a:ext cx="528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我们使用前一节的输出内容：</a:t>
            </a:r>
            <a:r>
              <a:rPr lang="en-US" altLang="zh-CN" dirty="0">
                <a:solidFill>
                  <a:schemeClr val="bg1"/>
                </a:solidFill>
              </a:rPr>
              <a:t>"kid_teach_01.ipynb")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9892" y="5384673"/>
            <a:ext cx="3124125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abspath</a:t>
            </a:r>
            <a:r>
              <a:rPr lang="en-US" altLang="zh-CN" dirty="0">
                <a:solidFill>
                  <a:srgbClr val="C00000"/>
                </a:solidFill>
              </a:rPr>
              <a:t>(path)-&gt; </a:t>
            </a:r>
            <a:r>
              <a:rPr lang="en-US" altLang="zh-CN" dirty="0" err="1">
                <a:solidFill>
                  <a:srgbClr val="C00000"/>
                </a:solidFill>
              </a:rPr>
              <a:t>path</a:t>
            </a:r>
            <a:r>
              <a:rPr lang="en-US" altLang="zh-CN" dirty="0" err="1" smtClean="0">
                <a:solidFill>
                  <a:srgbClr val="C00000"/>
                </a:solidFill>
              </a:rPr>
              <a:t>_of_string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说明：获取文件的绝对路径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Path:</a:t>
            </a:r>
            <a:r>
              <a:rPr lang="zh-CN" altLang="en-US" dirty="0" smtClean="0">
                <a:solidFill>
                  <a:srgbClr val="C00000"/>
                </a:solidFill>
              </a:rPr>
              <a:t>文件名参数</a:t>
            </a:r>
            <a:r>
              <a:rPr lang="en-US" altLang="zh-CN" dirty="0" smtClean="0">
                <a:solidFill>
                  <a:srgbClr val="C00000"/>
                </a:solidFill>
              </a:rPr>
              <a:t>,</a:t>
            </a:r>
            <a:r>
              <a:rPr lang="zh-CN" altLang="en-US" dirty="0" smtClean="0">
                <a:solidFill>
                  <a:srgbClr val="C00000"/>
                </a:solidFill>
              </a:rPr>
              <a:t>输入值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输出：输出文件的绝对路径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267580"/>
            <a:ext cx="48948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abs_path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en-US" altLang="zh-CN" dirty="0" err="1" smtClean="0">
                <a:solidFill>
                  <a:schemeClr val="bg1"/>
                </a:solidFill>
              </a:rPr>
              <a:t>os.path.abspath</a:t>
            </a:r>
            <a:r>
              <a:rPr lang="en-US" altLang="zh-CN" dirty="0">
                <a:solidFill>
                  <a:schemeClr val="bg1"/>
                </a:solidFill>
              </a:rPr>
              <a:t>("kid_teach_01.ipynb")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100318"/>
            <a:ext cx="57194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'C:\\Users\\</a:t>
            </a:r>
            <a:r>
              <a:rPr lang="en-US" altLang="zh-CN" dirty="0" err="1">
                <a:solidFill>
                  <a:schemeClr val="bg1"/>
                </a:solidFill>
              </a:rPr>
              <a:t>jack_pliu</a:t>
            </a:r>
            <a:r>
              <a:rPr lang="en-US" altLang="zh-CN" dirty="0">
                <a:solidFill>
                  <a:schemeClr val="bg1"/>
                </a:solidFill>
              </a:rPr>
              <a:t>\\</a:t>
            </a:r>
            <a:r>
              <a:rPr lang="en-US" altLang="zh-CN" dirty="0" err="1">
                <a:solidFill>
                  <a:schemeClr val="bg1"/>
                </a:solidFill>
              </a:rPr>
              <a:t>tech_students</a:t>
            </a:r>
            <a:r>
              <a:rPr lang="en-US" altLang="zh-CN" dirty="0">
                <a:solidFill>
                  <a:schemeClr val="bg1"/>
                </a:solidFill>
              </a:rPr>
              <a:t>\\kid_teach_01.ipynb'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627784" y="2636912"/>
            <a:ext cx="504056" cy="463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57200" y="55780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如何获取文件的绝对路径和相对路径？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848</Words>
  <Application>Microsoft Macintosh PowerPoint</Application>
  <PresentationFormat>全屏显示(4:3)</PresentationFormat>
  <Paragraphs>116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Courier New</vt:lpstr>
      <vt:lpstr>宋体</vt:lpstr>
      <vt:lpstr>Arial</vt:lpstr>
      <vt:lpstr>Office 主题</vt:lpstr>
      <vt:lpstr>文件操作(1)</vt:lpstr>
      <vt:lpstr>引例</vt:lpstr>
      <vt:lpstr>文件和文件夹</vt:lpstr>
      <vt:lpstr>文件路径</vt:lpstr>
      <vt:lpstr>PowerPoint 演示文稿</vt:lpstr>
      <vt:lpstr>路径操作</vt:lpstr>
      <vt:lpstr>如何获取当前路径呢？</vt:lpstr>
      <vt:lpstr>PowerPoint 演示文稿</vt:lpstr>
      <vt:lpstr>PowerPoint 演示文稿</vt:lpstr>
      <vt:lpstr>PowerPoint 演示文稿</vt:lpstr>
      <vt:lpstr>PowerPoint 演示文稿</vt:lpstr>
      <vt:lpstr>如何判断是否是绝对路径？</vt:lpstr>
      <vt:lpstr>如何判断是一个文件或者文件夹？</vt:lpstr>
      <vt:lpstr>如何判断文件或者文件夹是否存在</vt:lpstr>
      <vt:lpstr>如何重命名文件？</vt:lpstr>
      <vt:lpstr>例子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文件操作(1)</dc:title>
  <cp:lastModifiedBy>user</cp:lastModifiedBy>
  <cp:revision>38</cp:revision>
  <dcterms:modified xsi:type="dcterms:W3CDTF">2017-07-07T05:50:42Z</dcterms:modified>
</cp:coreProperties>
</file>