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87" r:id="rId6"/>
    <p:sldId id="288" r:id="rId7"/>
    <p:sldId id="274" r:id="rId8"/>
    <p:sldId id="280" r:id="rId9"/>
    <p:sldId id="282" r:id="rId10"/>
    <p:sldId id="281" r:id="rId11"/>
    <p:sldId id="283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B4616-C75B-4943-BA0D-E265D58653C5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9748-6266-4301-9BE2-B5AED84CC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接下来将会讲解字符串操作几个有用的操作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9748-6266-4301-9BE2-B5AED84CC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7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python/att-string-rstrip.html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att-string-lower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python/att-string-upp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python/att-string-join.html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noob.com/python/att-string-split.htm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文件内容操作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2132856"/>
            <a:ext cx="3949671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readfileToList</a:t>
            </a:r>
            <a:r>
              <a:rPr lang="en-US" altLang="zh-CN" dirty="0">
                <a:solidFill>
                  <a:schemeClr val="bg1"/>
                </a:solidFill>
              </a:rPr>
              <a:t>(path):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words=[]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with open(</a:t>
            </a:r>
            <a:r>
              <a:rPr lang="en-US" altLang="zh-CN" dirty="0" err="1">
                <a:solidFill>
                  <a:schemeClr val="bg1"/>
                </a:solidFill>
              </a:rPr>
              <a:t>path,"r</a:t>
            </a:r>
            <a:r>
              <a:rPr lang="en-US" altLang="zh-CN" dirty="0">
                <a:solidFill>
                  <a:schemeClr val="bg1"/>
                </a:solidFill>
              </a:rPr>
              <a:t>") as f: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lines = </a:t>
            </a:r>
            <a:r>
              <a:rPr lang="en-US" altLang="zh-CN" dirty="0" err="1">
                <a:solidFill>
                  <a:schemeClr val="bg1"/>
                </a:solidFill>
              </a:rPr>
              <a:t>f.readlines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words.append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("\n")[0])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return words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33569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6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060848"/>
            <a:ext cx="4765215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baidu_words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readfileToList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path_baidu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chuanda_words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readfileToList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path_chuanda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hagongda_words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readfileToList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path_hagongda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cndict_words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readfileToList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path_cndict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stop_words.extend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baidu_words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stop_words.extend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chuanda_words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stop_words.extend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hagongda_words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stop_words.extend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cndict_words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3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453426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将例子</a:t>
            </a:r>
            <a:r>
              <a:rPr lang="en-US" altLang="zh-CN" dirty="0" smtClean="0">
                <a:solidFill>
                  <a:schemeClr val="bg1"/>
                </a:solidFill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</a:rPr>
              <a:t>中的结果拼接成一行字符串，并且写入到文件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420888"/>
            <a:ext cx="3318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result="_".join(</a:t>
            </a:r>
            <a:r>
              <a:rPr lang="en-US" altLang="zh-CN" dirty="0" err="1">
                <a:solidFill>
                  <a:schemeClr val="bg1"/>
                </a:solidFill>
              </a:rPr>
              <a:t>stop_words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result_path</a:t>
            </a:r>
            <a:r>
              <a:rPr lang="en-US" altLang="zh-CN" dirty="0">
                <a:solidFill>
                  <a:schemeClr val="bg1"/>
                </a:solidFill>
              </a:rPr>
              <a:t>=""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with open(</a:t>
            </a:r>
            <a:r>
              <a:rPr lang="en-US" altLang="zh-CN" dirty="0" err="1">
                <a:solidFill>
                  <a:schemeClr val="bg1"/>
                </a:solidFill>
              </a:rPr>
              <a:t>result_path,"w</a:t>
            </a:r>
            <a:r>
              <a:rPr lang="en-US" altLang="zh-CN" dirty="0">
                <a:solidFill>
                  <a:schemeClr val="bg1"/>
                </a:solidFill>
              </a:rPr>
              <a:t>+") as f: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f.write</a:t>
            </a:r>
            <a:r>
              <a:rPr lang="en-US" altLang="zh-CN" dirty="0">
                <a:solidFill>
                  <a:schemeClr val="bg1"/>
                </a:solidFill>
              </a:rPr>
              <a:t>(result)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文件读取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132856"/>
            <a:ext cx="565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</a:rPr>
              <a:t>f.readlines</a:t>
            </a:r>
            <a:r>
              <a:rPr lang="en-US" altLang="zh-CN" dirty="0" smtClean="0">
                <a:solidFill>
                  <a:schemeClr val="bg1"/>
                </a:solidFill>
              </a:rPr>
              <a:t>()  </a:t>
            </a:r>
            <a:r>
              <a:rPr lang="zh-CN" altLang="en-US" dirty="0" smtClean="0">
                <a:solidFill>
                  <a:schemeClr val="bg1"/>
                </a:solidFill>
              </a:rPr>
              <a:t>将文件的内容按照行读到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列表集合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每一行内容是字符串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去掉字符串开头或者结尾的空白字符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52" y="2285992"/>
          <a:ext cx="6572296" cy="10827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28958"/>
                <a:gridCol w="3643338"/>
              </a:tblGrid>
              <a:tr h="357900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 smtClean="0">
                          <a:hlinkClick r:id="rId2"/>
                        </a:rPr>
                        <a:t>string.</a:t>
                      </a:r>
                      <a:r>
                        <a:rPr lang="en-US" altLang="zh-CN" sz="1600" u="sng" dirty="0" err="1" smtClean="0">
                          <a:hlinkClick r:id="rId2"/>
                        </a:rPr>
                        <a:t>l</a:t>
                      </a:r>
                      <a:r>
                        <a:rPr lang="en-US" sz="1600" u="sng" dirty="0" err="1" smtClean="0">
                          <a:hlinkClick r:id="rId2"/>
                        </a:rPr>
                        <a:t>strip</a:t>
                      </a:r>
                      <a:r>
                        <a:rPr lang="en-US" sz="1600" u="sng" dirty="0">
                          <a:hlinkClick r:id="rId2"/>
                        </a:rPr>
                        <a:t>()</a:t>
                      </a:r>
                      <a:endParaRPr lang="en-US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删除 </a:t>
                      </a:r>
                      <a:r>
                        <a:rPr lang="en-US" sz="1600" dirty="0"/>
                        <a:t>string </a:t>
                      </a:r>
                      <a:r>
                        <a:rPr lang="zh-CN" altLang="en-US" sz="1600" dirty="0" smtClean="0"/>
                        <a:t>字符串开头的</a:t>
                      </a:r>
                      <a:r>
                        <a:rPr lang="zh-CN" altLang="en-US" sz="1600" dirty="0"/>
                        <a:t>空格</a:t>
                      </a:r>
                      <a:r>
                        <a:rPr lang="en-US" altLang="zh-CN" sz="1600" dirty="0"/>
                        <a:t>.</a:t>
                      </a:r>
                      <a:endParaRPr lang="en-US" altLang="zh-CN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</a:tr>
              <a:tr h="357900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hlinkClick r:id="rId2"/>
                        </a:rPr>
                        <a:t>string.rstrip</a:t>
                      </a:r>
                      <a:r>
                        <a:rPr lang="en-US" sz="1600" u="sng" dirty="0">
                          <a:hlinkClick r:id="rId2"/>
                        </a:rPr>
                        <a:t>()</a:t>
                      </a:r>
                      <a:endParaRPr lang="en-US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删除 </a:t>
                      </a:r>
                      <a:r>
                        <a:rPr lang="en-US" sz="1600" dirty="0"/>
                        <a:t>string </a:t>
                      </a:r>
                      <a:r>
                        <a:rPr lang="zh-CN" altLang="en-US" sz="1600" dirty="0"/>
                        <a:t>字符串末尾的空格</a:t>
                      </a:r>
                      <a:r>
                        <a:rPr lang="en-US" altLang="zh-CN" sz="1600" dirty="0"/>
                        <a:t>.</a:t>
                      </a:r>
                      <a:endParaRPr lang="en-US" altLang="zh-CN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</a:tr>
              <a:tr h="357900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 smtClean="0">
                          <a:hlinkClick r:id="rId2"/>
                        </a:rPr>
                        <a:t>string.strip</a:t>
                      </a:r>
                      <a:r>
                        <a:rPr lang="en-US" sz="1600" u="sng" dirty="0">
                          <a:hlinkClick r:id="rId2"/>
                        </a:rPr>
                        <a:t>()</a:t>
                      </a:r>
                      <a:endParaRPr lang="en-US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删除 </a:t>
                      </a:r>
                      <a:r>
                        <a:rPr lang="en-US" sz="1600" dirty="0"/>
                        <a:t>string </a:t>
                      </a:r>
                      <a:r>
                        <a:rPr lang="zh-CN" altLang="en-US" sz="1600" dirty="0" smtClean="0"/>
                        <a:t>字符串开头和末尾</a:t>
                      </a:r>
                      <a:r>
                        <a:rPr lang="zh-CN" altLang="en-US" sz="1600" dirty="0"/>
                        <a:t>的空格</a:t>
                      </a:r>
                      <a:r>
                        <a:rPr lang="en-US" altLang="zh-CN" sz="1600" dirty="0"/>
                        <a:t>.</a:t>
                      </a:r>
                      <a:endParaRPr lang="en-US" altLang="zh-CN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9040"/>
            <a:ext cx="2524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231974" y="341476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 = "  Hello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   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str.lstrip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'Hello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   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str.rstrip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'  Hello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str.strip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'Hello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字符串大小写字母转换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278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68607"/>
              </p:ext>
            </p:extLst>
          </p:nvPr>
        </p:nvGraphicFramePr>
        <p:xfrm>
          <a:off x="1285852" y="2132856"/>
          <a:ext cx="6096000" cy="71881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48000"/>
                <a:gridCol w="3048000"/>
              </a:tblGrid>
              <a:tr h="357900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hlinkClick r:id="rId2"/>
                        </a:rPr>
                        <a:t>string.upper</a:t>
                      </a:r>
                      <a:r>
                        <a:rPr lang="en-US" sz="1600" u="sng" dirty="0">
                          <a:hlinkClick r:id="rId2"/>
                        </a:rPr>
                        <a:t>()</a:t>
                      </a:r>
                      <a:endParaRPr lang="en-US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转换 </a:t>
                      </a:r>
                      <a:r>
                        <a:rPr lang="en-US" altLang="zh-CN" sz="1600" dirty="0"/>
                        <a:t>string </a:t>
                      </a:r>
                      <a:r>
                        <a:rPr lang="zh-CN" altLang="en-US" sz="1600" dirty="0"/>
                        <a:t>中的小写字母为大写</a:t>
                      </a:r>
                      <a:endParaRPr lang="zh-CN" altLang="en-US" sz="16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</a:tr>
              <a:tr h="357900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3"/>
                        </a:rPr>
                        <a:t>string.lower</a:t>
                      </a:r>
                      <a:r>
                        <a:rPr lang="en-US" sz="1400" u="sng" dirty="0">
                          <a:hlinkClick r:id="rId3"/>
                        </a:rPr>
                        <a:t>()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转换 </a:t>
                      </a:r>
                      <a:r>
                        <a:rPr lang="en-US" altLang="zh-CN" sz="1400" dirty="0"/>
                        <a:t>string </a:t>
                      </a:r>
                      <a:r>
                        <a:rPr lang="zh-CN" altLang="en-US" sz="1400" dirty="0"/>
                        <a:t>中所有大写字符为小写</a:t>
                      </a:r>
                      <a:r>
                        <a:rPr lang="en-US" altLang="zh-CN" sz="1400" dirty="0"/>
                        <a:t>.</a:t>
                      </a:r>
                      <a:endParaRPr lang="en-US" altLang="zh-CN" sz="1400" dirty="0">
                        <a:latin typeface="Microsoft Yahe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85852" y="30689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str</a:t>
            </a:r>
            <a:r>
              <a:rPr lang="en-US" altLang="zh-CN" dirty="0"/>
              <a:t> = "Hello </a:t>
            </a:r>
            <a:r>
              <a:rPr lang="en-US" altLang="zh-CN" dirty="0" err="1"/>
              <a:t>TutorABC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str.upper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'HELLO TUTORABC'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str.lower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'hello </a:t>
            </a:r>
            <a:r>
              <a:rPr lang="en-US" altLang="zh-CN" dirty="0" err="1"/>
              <a:t>tutorabc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64" y="4437112"/>
            <a:ext cx="23907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8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785926"/>
            <a:ext cx="344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列表中的元素拼接成字符串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10878"/>
              </p:ext>
            </p:extLst>
          </p:nvPr>
        </p:nvGraphicFramePr>
        <p:xfrm>
          <a:off x="1475656" y="2276872"/>
          <a:ext cx="6834214" cy="71004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90678"/>
                <a:gridCol w="5143536"/>
              </a:tblGrid>
              <a:tr h="710047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 err="1">
                          <a:hlinkClick r:id="rId2"/>
                        </a:rPr>
                        <a:t>string.join</a:t>
                      </a:r>
                      <a:r>
                        <a:rPr lang="en-US" sz="1400" u="sng" dirty="0">
                          <a:hlinkClick r:id="rId2"/>
                        </a:rPr>
                        <a:t>(</a:t>
                      </a:r>
                      <a:r>
                        <a:rPr lang="en-US" sz="1400" u="sng" dirty="0" err="1">
                          <a:hlinkClick r:id="rId2"/>
                        </a:rPr>
                        <a:t>seq</a:t>
                      </a:r>
                      <a:r>
                        <a:rPr lang="en-US" sz="1400" u="sng" dirty="0">
                          <a:hlinkClick r:id="rId2"/>
                        </a:rPr>
                        <a:t>)</a:t>
                      </a:r>
                      <a:endParaRPr lang="en-US" sz="14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以 </a:t>
                      </a:r>
                      <a:r>
                        <a:rPr lang="en-US" altLang="zh-CN" sz="1400" dirty="0"/>
                        <a:t>string </a:t>
                      </a:r>
                      <a:r>
                        <a:rPr lang="zh-CN" altLang="en-US" sz="1400" dirty="0"/>
                        <a:t>作为分隔符，将 </a:t>
                      </a:r>
                      <a:r>
                        <a:rPr lang="en-US" altLang="zh-CN" sz="1400" dirty="0" err="1"/>
                        <a:t>seq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中所有的元素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的字符串表示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合并为一个新的字符串</a:t>
                      </a:r>
                      <a:endParaRPr lang="zh-CN" altLang="en-US" sz="1400" dirty="0">
                        <a:latin typeface="Microsoft Yahei"/>
                      </a:endParaRPr>
                    </a:p>
                  </a:txBody>
                  <a:tcPr marL="41811" marR="41811" marT="58535" marB="58535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37" y="4762312"/>
            <a:ext cx="5191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475656" y="3284984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str_list</a:t>
            </a:r>
            <a:r>
              <a:rPr lang="en-US" altLang="zh-CN" dirty="0">
                <a:solidFill>
                  <a:schemeClr val="bg1"/>
                </a:solidFill>
              </a:rPr>
              <a:t>=['</a:t>
            </a:r>
            <a:r>
              <a:rPr lang="en-US" altLang="zh-CN" dirty="0" err="1">
                <a:solidFill>
                  <a:schemeClr val="bg1"/>
                </a:solidFill>
              </a:rPr>
              <a:t>jackliu</a:t>
            </a:r>
            <a:r>
              <a:rPr lang="en-US" altLang="zh-CN" dirty="0">
                <a:solidFill>
                  <a:schemeClr val="bg1"/>
                </a:solidFill>
              </a:rPr>
              <a:t>', 'hello</a:t>
            </a:r>
            <a:r>
              <a:rPr lang="en-US" altLang="zh-CN" dirty="0" smtClean="0">
                <a:solidFill>
                  <a:schemeClr val="bg1"/>
                </a:solidFill>
              </a:rPr>
              <a:t>',"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","python", "class"]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"_".join(</a:t>
            </a:r>
            <a:r>
              <a:rPr lang="en-US" altLang="zh-CN" dirty="0" err="1">
                <a:solidFill>
                  <a:schemeClr val="bg1"/>
                </a:solidFill>
              </a:rPr>
              <a:t>str_list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'</a:t>
            </a:r>
            <a:r>
              <a:rPr lang="en-US" altLang="zh-CN" dirty="0" err="1">
                <a:solidFill>
                  <a:schemeClr val="bg1"/>
                </a:solidFill>
              </a:rPr>
              <a:t>jackliu_hello_tutorABC_python_class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字符串操作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84988"/>
              </p:ext>
            </p:extLst>
          </p:nvPr>
        </p:nvGraphicFramePr>
        <p:xfrm>
          <a:off x="1475656" y="2323366"/>
          <a:ext cx="6943726" cy="6210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31703"/>
                <a:gridCol w="491202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effectLst/>
                          <a:hlinkClick r:id="rId2"/>
                        </a:rPr>
                        <a:t>string.split</a:t>
                      </a:r>
                      <a:r>
                        <a:rPr lang="en-US" sz="1600" u="sng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600" u="sng" dirty="0" err="1">
                          <a:effectLst/>
                          <a:hlinkClick r:id="rId2"/>
                        </a:rPr>
                        <a:t>str</a:t>
                      </a:r>
                      <a:r>
                        <a:rPr lang="en-US" sz="1600" u="sng" dirty="0" smtClean="0">
                          <a:effectLst/>
                          <a:hlinkClick r:id="rId2"/>
                        </a:rPr>
                        <a:t>="")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以 </a:t>
                      </a: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为分隔符切片 </a:t>
                      </a:r>
                      <a:r>
                        <a:rPr lang="en-US" sz="1600" dirty="0">
                          <a:effectLst/>
                        </a:rPr>
                        <a:t>string，</a:t>
                      </a:r>
                      <a:r>
                        <a:rPr lang="zh-CN" altLang="en-US" sz="1600" dirty="0">
                          <a:effectLst/>
                        </a:rPr>
                        <a:t>如果 </a:t>
                      </a:r>
                      <a:r>
                        <a:rPr lang="en-US" sz="1600" dirty="0" err="1">
                          <a:effectLst/>
                        </a:rPr>
                        <a:t>num</a:t>
                      </a:r>
                      <a:r>
                        <a:rPr lang="zh-CN" altLang="en-US" sz="1600" dirty="0">
                          <a:effectLst/>
                        </a:rPr>
                        <a:t>有指定值，则仅分隔 </a:t>
                      </a:r>
                      <a:r>
                        <a:rPr lang="en-US" sz="1600" dirty="0" err="1">
                          <a:effectLst/>
                        </a:rPr>
                        <a:t>num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个子字符串</a:t>
                      </a: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Microsoft Yahe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1571612"/>
            <a:ext cx="201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字符串分割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</a:rPr>
              <a:t>值是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941168"/>
            <a:ext cx="4981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398090" y="2996952"/>
            <a:ext cx="6041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="hello jack welcome to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 python class"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'hello jack welcome to 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 python class'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str.split</a:t>
            </a:r>
            <a:r>
              <a:rPr lang="en-US" altLang="zh-CN" dirty="0">
                <a:solidFill>
                  <a:schemeClr val="bg1"/>
                </a:solidFill>
              </a:rPr>
              <a:t>(" 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['hello', 'jack', 'welcome', 'to', '</a:t>
            </a:r>
            <a:r>
              <a:rPr lang="en-US" altLang="zh-CN" dirty="0" err="1">
                <a:solidFill>
                  <a:schemeClr val="bg1"/>
                </a:solidFill>
              </a:rPr>
              <a:t>TutorABC</a:t>
            </a:r>
            <a:r>
              <a:rPr lang="en-US" altLang="zh-CN" dirty="0">
                <a:solidFill>
                  <a:schemeClr val="bg1"/>
                </a:solidFill>
              </a:rPr>
              <a:t>', 'python', 'class']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&gt;&gt;&gt;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问题：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现有四个文件，保存了一些特殊的内容文件中每行有一个单词，请将内容读入到列表中。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4920"/>
              </p:ext>
            </p:extLst>
          </p:nvPr>
        </p:nvGraphicFramePr>
        <p:xfrm>
          <a:off x="1043608" y="2564904"/>
          <a:ext cx="7488832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888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prefix_path</a:t>
                      </a:r>
                      <a:r>
                        <a:rPr lang="en-US" altLang="zh-CN" dirty="0" smtClean="0"/>
                        <a:t>= “E:\\work\\</a:t>
                      </a:r>
                      <a:r>
                        <a:rPr lang="en-US" altLang="zh-CN" dirty="0" err="1" smtClean="0"/>
                        <a:t>AI_class_plan</a:t>
                      </a:r>
                      <a:r>
                        <a:rPr lang="en-US" altLang="zh-CN" dirty="0" smtClean="0"/>
                        <a:t>\\</a:t>
                      </a:r>
                      <a:r>
                        <a:rPr lang="en-US" altLang="zh-CN" dirty="0" err="1" smtClean="0"/>
                        <a:t>python_classes_high</a:t>
                      </a:r>
                      <a:r>
                        <a:rPr lang="en-US" altLang="zh-CN" dirty="0" smtClean="0"/>
                        <a:t>\\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\\”</a:t>
                      </a:r>
                    </a:p>
                    <a:p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path_baidu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prefix_path</a:t>
                      </a:r>
                      <a:r>
                        <a:rPr lang="en-US" altLang="zh-CN" dirty="0" smtClean="0"/>
                        <a:t> + “baidu.txt”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path_chuanda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prefix_path</a:t>
                      </a:r>
                      <a:r>
                        <a:rPr lang="en-US" altLang="zh-CN" dirty="0" smtClean="0"/>
                        <a:t> + “chuanda.txt”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path_hagongda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prefix_path</a:t>
                      </a:r>
                      <a:r>
                        <a:rPr lang="en-US" altLang="zh-CN" dirty="0" smtClean="0"/>
                        <a:t> + “hagongda.txt”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path_cndict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prefix_path</a:t>
                      </a:r>
                      <a:r>
                        <a:rPr lang="en-US" altLang="zh-CN" dirty="0" smtClean="0"/>
                        <a:t> + “cndict.txt”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stops=[]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07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1268760"/>
            <a:ext cx="4311886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with open(path_</a:t>
            </a:r>
            <a:r>
              <a:rPr lang="en-US" altLang="zh-CN" dirty="0" err="1">
                <a:solidFill>
                  <a:schemeClr val="bg1"/>
                </a:solidFill>
              </a:rPr>
              <a:t>baidu</a:t>
            </a:r>
            <a:r>
              <a:rPr lang="en-US" altLang="zh-CN" dirty="0">
                <a:solidFill>
                  <a:schemeClr val="bg1"/>
                </a:solidFill>
              </a:rPr>
              <a:t>,"r") as </a:t>
            </a:r>
            <a:r>
              <a:rPr lang="en-US" altLang="zh-CN" dirty="0" err="1">
                <a:solidFill>
                  <a:schemeClr val="bg1"/>
                </a:solidFill>
              </a:rPr>
              <a:t>badu_f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lines = </a:t>
            </a:r>
            <a:r>
              <a:rPr lang="en-US" altLang="zh-CN" dirty="0" err="1">
                <a:solidFill>
                  <a:schemeClr val="bg1"/>
                </a:solidFill>
              </a:rPr>
              <a:t>baidu_f.readlines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stop_words.append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("\n"))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with open(path_</a:t>
            </a:r>
            <a:r>
              <a:rPr lang="en-US" altLang="zh-CN" dirty="0" err="1">
                <a:solidFill>
                  <a:schemeClr val="bg1"/>
                </a:solidFill>
              </a:rPr>
              <a:t>chuanda</a:t>
            </a:r>
            <a:r>
              <a:rPr lang="en-US" altLang="zh-CN" dirty="0">
                <a:solidFill>
                  <a:schemeClr val="bg1"/>
                </a:solidFill>
              </a:rPr>
              <a:t>,"r") as </a:t>
            </a:r>
            <a:r>
              <a:rPr lang="en-US" altLang="zh-CN" dirty="0" err="1">
                <a:solidFill>
                  <a:schemeClr val="bg1"/>
                </a:solidFill>
              </a:rPr>
              <a:t>chuanda_f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lines = </a:t>
            </a:r>
            <a:r>
              <a:rPr lang="en-US" altLang="zh-CN" dirty="0" err="1">
                <a:solidFill>
                  <a:schemeClr val="bg1"/>
                </a:solidFill>
              </a:rPr>
              <a:t>chuanda_f.readlines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stop_words.append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("\n"))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629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988840"/>
            <a:ext cx="4544899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with open(path_</a:t>
            </a:r>
            <a:r>
              <a:rPr lang="en-US" altLang="zh-CN" dirty="0" err="1">
                <a:solidFill>
                  <a:schemeClr val="bg1"/>
                </a:solidFill>
              </a:rPr>
              <a:t>hagongda</a:t>
            </a:r>
            <a:r>
              <a:rPr lang="en-US" altLang="zh-CN" dirty="0">
                <a:solidFill>
                  <a:schemeClr val="bg1"/>
                </a:solidFill>
              </a:rPr>
              <a:t>,"r") as </a:t>
            </a:r>
            <a:r>
              <a:rPr lang="en-US" altLang="zh-CN" dirty="0" err="1">
                <a:solidFill>
                  <a:schemeClr val="bg1"/>
                </a:solidFill>
              </a:rPr>
              <a:t>hagongda_f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lines = </a:t>
            </a:r>
            <a:r>
              <a:rPr lang="en-US" altLang="zh-CN" dirty="0" err="1">
                <a:solidFill>
                  <a:schemeClr val="bg1"/>
                </a:solidFill>
              </a:rPr>
              <a:t>hagongda_f.readlines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stop_words.append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("\n"))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with open(path_</a:t>
            </a:r>
            <a:r>
              <a:rPr lang="en-US" altLang="zh-CN" dirty="0" err="1">
                <a:solidFill>
                  <a:schemeClr val="bg1"/>
                </a:solidFill>
              </a:rPr>
              <a:t>cndict</a:t>
            </a:r>
            <a:r>
              <a:rPr lang="en-US" altLang="zh-CN" dirty="0">
                <a:solidFill>
                  <a:schemeClr val="bg1"/>
                </a:solidFill>
              </a:rPr>
              <a:t>,"r") as </a:t>
            </a:r>
            <a:r>
              <a:rPr lang="en-US" altLang="zh-CN" dirty="0" err="1">
                <a:solidFill>
                  <a:schemeClr val="bg1"/>
                </a:solidFill>
              </a:rPr>
              <a:t>cndict_f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lines = </a:t>
            </a:r>
            <a:r>
              <a:rPr lang="en-US" altLang="zh-CN" dirty="0" err="1">
                <a:solidFill>
                  <a:schemeClr val="bg1"/>
                </a:solidFill>
              </a:rPr>
              <a:t>cndict_f.readlines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for line in lines: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stop_words.append</a:t>
            </a: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("\n"))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0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592</Words>
  <Application>Microsoft Macintosh PowerPoint</Application>
  <PresentationFormat>全屏显示(4:3)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Microsoft Yahei</vt:lpstr>
      <vt:lpstr>Wingdings</vt:lpstr>
      <vt:lpstr>宋体</vt:lpstr>
      <vt:lpstr>Arial</vt:lpstr>
      <vt:lpstr>Office 主题</vt:lpstr>
      <vt:lpstr>文件内容操作</vt:lpstr>
      <vt:lpstr>文件读取</vt:lpstr>
      <vt:lpstr>字符串操作</vt:lpstr>
      <vt:lpstr>字符串操作</vt:lpstr>
      <vt:lpstr>字符串操作</vt:lpstr>
      <vt:lpstr>字符串操作</vt:lpstr>
      <vt:lpstr>例子(1)</vt:lpstr>
      <vt:lpstr>PowerPoint 演示文稿</vt:lpstr>
      <vt:lpstr>PowerPoint 演示文稿</vt:lpstr>
      <vt:lpstr>例子(2)</vt:lpstr>
      <vt:lpstr>例子(2)</vt:lpstr>
      <vt:lpstr>例子(3)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文件高级操作</dc:title>
  <cp:lastModifiedBy>user</cp:lastModifiedBy>
  <cp:revision>34</cp:revision>
  <dcterms:modified xsi:type="dcterms:W3CDTF">2017-07-07T05:51:28Z</dcterms:modified>
</cp:coreProperties>
</file>