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75" r:id="rId12"/>
    <p:sldId id="279" r:id="rId13"/>
    <p:sldId id="280" r:id="rId14"/>
    <p:sldId id="281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595" autoAdjust="0"/>
  </p:normalViewPr>
  <p:slideViewPr>
    <p:cSldViewPr>
      <p:cViewPr varScale="1">
        <p:scale>
          <a:sx n="109" d="100"/>
          <a:sy n="109" d="100"/>
        </p:scale>
        <p:origin x="1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BC8D-6F9E-43CB-8E9A-046224AB743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93E1-B8A2-46C8-A6EA-3B32D8DE1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http://www.wklken.me/posts/2015/03/03/python-base-datetime.html</a:t>
            </a:r>
          </a:p>
          <a:p>
            <a:r>
              <a:rPr lang="en-US" altLang="zh-CN" smtClean="0"/>
              <a:t>http://wxmimperio.tk/2016/03/05/Python-date-time-ops/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在这里需要演示如何获取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中每一个字段的值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timedelta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如何计算当前时间的前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后</a:t>
                      </a:r>
                      <a:r>
                        <a:rPr lang="en-US" altLang="zh-CN" baseline="0" dirty="0" smtClean="0"/>
                        <a:t>N</a:t>
                      </a:r>
                      <a:r>
                        <a:rPr lang="zh-CN" altLang="en-US" baseline="0" dirty="0" smtClean="0"/>
                        <a:t>天是什么日期？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0166" y="2143116"/>
          <a:ext cx="6096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(1)</a:t>
                      </a:r>
                      <a:r>
                        <a:rPr lang="en-US" altLang="zh-CN" dirty="0" err="1" smtClean="0"/>
                        <a:t>datetime.date.today</a:t>
                      </a:r>
                      <a:r>
                        <a:rPr lang="en-US" altLang="zh-CN" dirty="0" smtClean="0"/>
                        <a:t>() </a:t>
                      </a:r>
                    </a:p>
                    <a:p>
                      <a:r>
                        <a:rPr lang="en-US" altLang="zh-CN" dirty="0" smtClean="0"/>
                        <a:t>(2)</a:t>
                      </a:r>
                      <a:r>
                        <a:rPr lang="en-US" altLang="zh-CN" dirty="0" err="1" smtClean="0"/>
                        <a:t>datetime.date.today</a:t>
                      </a:r>
                      <a:r>
                        <a:rPr lang="en-US" altLang="zh-CN" dirty="0" smtClean="0"/>
                        <a:t>()  + </a:t>
                      </a:r>
                      <a:r>
                        <a:rPr lang="en-US" altLang="zh-CN" dirty="0" err="1" smtClean="0"/>
                        <a:t>datetime.timedelta</a:t>
                      </a:r>
                      <a:r>
                        <a:rPr lang="en-US" altLang="zh-CN" dirty="0" smtClean="0"/>
                        <a:t>(days=-10)</a:t>
                      </a:r>
                    </a:p>
                    <a:p>
                      <a:r>
                        <a:rPr lang="en-US" altLang="zh-CN" dirty="0" smtClean="0"/>
                        <a:t>(3)</a:t>
                      </a:r>
                      <a:r>
                        <a:rPr lang="en-US" altLang="zh-CN" dirty="0" err="1" smtClean="0"/>
                        <a:t>datetime.date.today</a:t>
                      </a:r>
                      <a:r>
                        <a:rPr lang="en-US" altLang="zh-CN" dirty="0" smtClean="0"/>
                        <a:t>()  + </a:t>
                      </a:r>
                      <a:r>
                        <a:rPr lang="en-US" altLang="zh-CN" dirty="0" err="1" smtClean="0"/>
                        <a:t>datetime.timedelta</a:t>
                      </a:r>
                      <a:r>
                        <a:rPr lang="en-US" altLang="zh-CN" dirty="0" smtClean="0"/>
                        <a:t>(days=10)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3357562"/>
            <a:ext cx="3744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输出： 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en-US" dirty="0" err="1" smtClean="0">
                <a:solidFill>
                  <a:schemeClr val="bg1"/>
                </a:solidFill>
              </a:rPr>
              <a:t>datetime.date</a:t>
            </a:r>
            <a:r>
              <a:rPr lang="en-US" dirty="0" smtClean="0">
                <a:solidFill>
                  <a:schemeClr val="bg1"/>
                </a:solidFill>
              </a:rPr>
              <a:t>(2017, 6, 28)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(2)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datetime.date</a:t>
            </a:r>
            <a:r>
              <a:rPr lang="en-US" dirty="0" smtClean="0">
                <a:solidFill>
                  <a:schemeClr val="bg1"/>
                </a:solidFill>
              </a:rPr>
              <a:t>(2017, 6, 18)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(3)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datetime.date</a:t>
            </a:r>
            <a:r>
              <a:rPr lang="en-US" dirty="0" smtClean="0">
                <a:solidFill>
                  <a:schemeClr val="bg1"/>
                </a:solidFill>
              </a:rPr>
              <a:t>(2017, 7, 8)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4786322"/>
            <a:ext cx="403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help(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datetime.timedelta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查看帮助文档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程序说明</a:t>
            </a:r>
          </a:p>
          <a:p>
            <a:pPr eaLnBrk="1" hangingPunct="1">
              <a:buFontTx/>
              <a:buNone/>
              <a:defRPr/>
            </a:pPr>
            <a:r>
              <a:rPr lang="zh-CN" altLang="zh-CN" sz="2000" dirty="0" smtClean="0">
                <a:solidFill>
                  <a:schemeClr val="bg1"/>
                </a:solidFill>
              </a:rPr>
              <a:t>程序</a:t>
            </a:r>
            <a:r>
              <a:rPr lang="zh-CN" altLang="en-US" sz="2000" dirty="0" smtClean="0">
                <a:solidFill>
                  <a:schemeClr val="bg1"/>
                </a:solidFill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</a:rPr>
              <a:t>calendar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输入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公元年份</a:t>
            </a:r>
            <a:r>
              <a:rPr lang="en-US" altLang="zh-CN" sz="2000" dirty="0" smtClean="0">
                <a:solidFill>
                  <a:schemeClr val="bg1"/>
                </a:solidFill>
              </a:rPr>
              <a:t>year(1900</a:t>
            </a:r>
            <a:r>
              <a:rPr lang="zh-CN" altLang="en-US" sz="2000" dirty="0" smtClean="0">
                <a:solidFill>
                  <a:schemeClr val="bg1"/>
                </a:solidFill>
              </a:rPr>
              <a:t>以后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输出</a:t>
            </a:r>
            <a:r>
              <a:rPr lang="en-US" altLang="zh-CN" sz="2000" dirty="0" smtClean="0">
                <a:solidFill>
                  <a:schemeClr val="bg1"/>
                </a:solidFill>
              </a:rPr>
              <a:t>:year</a:t>
            </a:r>
            <a:r>
              <a:rPr lang="zh-CN" altLang="en-US" sz="2000" dirty="0" smtClean="0">
                <a:solidFill>
                  <a:schemeClr val="bg1"/>
                </a:solidFill>
              </a:rPr>
              <a:t>年年历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输入与输出的关系是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根据</a:t>
            </a:r>
            <a:r>
              <a:rPr lang="en-US" altLang="zh-CN" sz="2000" dirty="0" smtClean="0">
                <a:solidFill>
                  <a:schemeClr val="bg1"/>
                </a:solidFill>
              </a:rPr>
              <a:t>year</a:t>
            </a:r>
            <a:r>
              <a:rPr lang="zh-CN" altLang="en-US" sz="2000" dirty="0" smtClean="0">
                <a:solidFill>
                  <a:schemeClr val="bg1"/>
                </a:solidFill>
              </a:rPr>
              <a:t>可算出相对于</a:t>
            </a:r>
            <a:r>
              <a:rPr lang="en-US" altLang="zh-CN" sz="2000" dirty="0" smtClean="0">
                <a:solidFill>
                  <a:schemeClr val="bg1"/>
                </a:solidFill>
              </a:rPr>
              <a:t>1900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日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星期一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总共过去了多少天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按</a:t>
            </a:r>
            <a:r>
              <a:rPr lang="en-US" altLang="zh-CN" sz="2000" dirty="0" smtClean="0">
                <a:solidFill>
                  <a:schemeClr val="bg1"/>
                </a:solidFill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</a:rPr>
              <a:t>天循环即可得知</a:t>
            </a:r>
            <a:r>
              <a:rPr lang="en-US" altLang="zh-CN" sz="2000" dirty="0" smtClean="0">
                <a:solidFill>
                  <a:schemeClr val="bg1"/>
                </a:solidFill>
              </a:rPr>
              <a:t>year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日是星期几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从而可推算出全年年历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3933056"/>
            <a:ext cx="503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基姆拉尔森计算公式</a:t>
            </a:r>
            <a:br>
              <a:rPr lang="zh-CN" altLang="en-US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W= (d+2*m+3*(m+1)/5+y+y/4-y/100+y/400) mod 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465313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</a:rPr>
              <a:t>在公式中</a:t>
            </a:r>
            <a:r>
              <a:rPr lang="en-US" altLang="zh-CN" dirty="0">
                <a:solidFill>
                  <a:srgbClr val="FFC000"/>
                </a:solidFill>
              </a:rPr>
              <a:t>d</a:t>
            </a:r>
            <a:r>
              <a:rPr lang="zh-CN" altLang="en-US" dirty="0">
                <a:solidFill>
                  <a:srgbClr val="FFC000"/>
                </a:solidFill>
              </a:rPr>
              <a:t>表示日期中的日数</a:t>
            </a:r>
            <a:r>
              <a:rPr lang="en-US" altLang="zh-CN" dirty="0">
                <a:solidFill>
                  <a:srgbClr val="FFC000"/>
                </a:solidFill>
              </a:rPr>
              <a:t>+1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m</a:t>
            </a:r>
            <a:r>
              <a:rPr lang="zh-CN" altLang="en-US" dirty="0">
                <a:solidFill>
                  <a:srgbClr val="FFC000"/>
                </a:solidFill>
              </a:rPr>
              <a:t>表示月份数，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>
                <a:solidFill>
                  <a:srgbClr val="FFC000"/>
                </a:solidFill>
              </a:rPr>
              <a:t>表示年数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C000"/>
                </a:solidFill>
              </a:rPr>
              <a:t>把</a:t>
            </a:r>
            <a:r>
              <a:rPr lang="zh-CN" altLang="en-US" dirty="0">
                <a:solidFill>
                  <a:srgbClr val="FFC000"/>
                </a:solidFill>
              </a:rPr>
              <a:t>一月和二月看成是上一年的十三月和十四月，例：如果是</a:t>
            </a:r>
            <a:r>
              <a:rPr lang="en-US" altLang="zh-CN" dirty="0">
                <a:solidFill>
                  <a:srgbClr val="FFC000"/>
                </a:solidFill>
              </a:rPr>
              <a:t>2004-1-10</a:t>
            </a:r>
            <a:r>
              <a:rPr lang="zh-CN" altLang="en-US" dirty="0">
                <a:solidFill>
                  <a:srgbClr val="FFC000"/>
                </a:solidFill>
              </a:rPr>
              <a:t>则换算成：</a:t>
            </a:r>
            <a:r>
              <a:rPr lang="en-US" altLang="zh-CN" dirty="0">
                <a:solidFill>
                  <a:srgbClr val="FFC000"/>
                </a:solidFill>
              </a:rPr>
              <a:t>2003-13-10</a:t>
            </a:r>
            <a:r>
              <a:rPr lang="zh-CN" altLang="en-US" dirty="0">
                <a:solidFill>
                  <a:srgbClr val="FFC000"/>
                </a:solidFill>
              </a:rPr>
              <a:t>来代入公式计算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844824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monthday</a:t>
            </a:r>
            <a:r>
              <a:rPr lang="en-US" altLang="zh-CN" dirty="0">
                <a:solidFill>
                  <a:schemeClr val="bg1"/>
                </a:solidFill>
              </a:rPr>
              <a:t> = [31, 28, 31, 30, 31, 30, 31, 31, 30, 31, 30, 31]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 = ["</a:t>
            </a:r>
            <a:r>
              <a:rPr lang="zh-CN" altLang="en-US" dirty="0">
                <a:solidFill>
                  <a:schemeClr val="bg1"/>
                </a:solidFill>
              </a:rPr>
              <a:t>星期日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星期一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星期二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星期三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星期四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星期五</a:t>
            </a:r>
            <a:r>
              <a:rPr lang="en-US" altLang="zh-CN" dirty="0">
                <a:solidFill>
                  <a:schemeClr val="bg1"/>
                </a:solidFill>
              </a:rPr>
              <a:t>","</a:t>
            </a:r>
            <a:r>
              <a:rPr lang="zh-CN" altLang="en-US" dirty="0">
                <a:solidFill>
                  <a:schemeClr val="bg1"/>
                </a:solidFill>
              </a:rPr>
              <a:t>星期六</a:t>
            </a:r>
            <a:r>
              <a:rPr lang="en-US" altLang="zh-CN" dirty="0">
                <a:solidFill>
                  <a:schemeClr val="bg1"/>
                </a:solidFill>
              </a:rPr>
              <a:t>"]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计算某年某月某日是星期几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基姆拉尔森计算公式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week(y, m, d):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if m == 1 or m == 2: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m = m + 12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y = y - 1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 = ((d + 2 * m + 3 * (m+1) / 5 + y + y/4 - y/100 + y/400) + 1) % 7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(w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126876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year, month = input("</a:t>
            </a:r>
            <a:r>
              <a:rPr lang="zh-CN" altLang="en-US" dirty="0">
                <a:solidFill>
                  <a:schemeClr val="bg1"/>
                </a:solidFill>
              </a:rPr>
              <a:t>输入日期，如：</a:t>
            </a:r>
            <a:r>
              <a:rPr lang="en-US" altLang="zh-CN" dirty="0">
                <a:solidFill>
                  <a:schemeClr val="bg1"/>
                </a:solidFill>
              </a:rPr>
              <a:t>2012,4:")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if year%4 == 0: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monthday</a:t>
            </a:r>
            <a:r>
              <a:rPr lang="en-US" altLang="zh-CN" dirty="0">
                <a:solidFill>
                  <a:schemeClr val="bg1"/>
                </a:solidFill>
              </a:rPr>
              <a:t>[1] = 29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 = week(year, month, 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print("%d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%d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" % (year, month))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[0],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[1],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[2],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[3],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[4],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[5], </a:t>
            </a:r>
            <a:r>
              <a:rPr lang="en-US" altLang="zh-CN" dirty="0" err="1">
                <a:solidFill>
                  <a:schemeClr val="bg1"/>
                </a:solidFill>
              </a:rPr>
              <a:t>weekname</a:t>
            </a:r>
            <a:r>
              <a:rPr lang="en-US" altLang="zh-CN" dirty="0">
                <a:solidFill>
                  <a:schemeClr val="bg1"/>
                </a:solidFill>
              </a:rPr>
              <a:t>[6]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while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&lt; w: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print("      "),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+ 1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9087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while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&lt;= </a:t>
            </a:r>
            <a:r>
              <a:rPr lang="en-US" altLang="zh-CN" dirty="0" err="1">
                <a:solidFill>
                  <a:schemeClr val="bg1"/>
                </a:solidFill>
              </a:rPr>
              <a:t>monthday</a:t>
            </a:r>
            <a:r>
              <a:rPr lang="en-US" altLang="zh-CN" dirty="0">
                <a:solidFill>
                  <a:schemeClr val="bg1"/>
                </a:solidFill>
              </a:rPr>
              <a:t>[month-1]: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print("%3d   " %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+ 1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 = w + 1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if w == 7: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print("")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w = 0	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42005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4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简单代码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引入日历模块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calendar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输入指定年月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yy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(input("</a:t>
            </a:r>
            <a:r>
              <a:rPr lang="zh-CN" altLang="en-US" dirty="0">
                <a:solidFill>
                  <a:schemeClr val="bg1"/>
                </a:solidFill>
              </a:rPr>
              <a:t>输入年份</a:t>
            </a:r>
            <a:r>
              <a:rPr lang="en-US" altLang="zh-CN" dirty="0">
                <a:solidFill>
                  <a:schemeClr val="bg1"/>
                </a:solidFill>
              </a:rPr>
              <a:t>: 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mm =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(input("</a:t>
            </a:r>
            <a:r>
              <a:rPr lang="zh-CN" altLang="en-US" dirty="0">
                <a:solidFill>
                  <a:schemeClr val="bg1"/>
                </a:solidFill>
              </a:rPr>
              <a:t>输入月份</a:t>
            </a:r>
            <a:r>
              <a:rPr lang="en-US" altLang="zh-CN" dirty="0">
                <a:solidFill>
                  <a:schemeClr val="bg1"/>
                </a:solidFill>
              </a:rPr>
              <a:t>: "))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显示日历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calendar.month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yy,mm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2860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14910" cy="36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14910" cy="36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椭圆 3"/>
          <p:cNvSpPr/>
          <p:nvPr/>
        </p:nvSpPr>
        <p:spPr>
          <a:xfrm>
            <a:off x="2143108" y="2714620"/>
            <a:ext cx="2428892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rot="10800000" flipV="1">
            <a:off x="1500166" y="3500438"/>
            <a:ext cx="64294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3429000"/>
            <a:ext cx="6349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Date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4857752" y="2428868"/>
            <a:ext cx="1714512" cy="17145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6"/>
          </p:cNvCxnSpPr>
          <p:nvPr/>
        </p:nvCxnSpPr>
        <p:spPr>
          <a:xfrm>
            <a:off x="6572264" y="328612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5206" y="3643314"/>
            <a:ext cx="65755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Time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2143108" y="2285992"/>
            <a:ext cx="4357718" cy="2500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rot="16200000" flipH="1">
            <a:off x="3946917" y="5161371"/>
            <a:ext cx="785818" cy="3571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6182" y="5572140"/>
            <a:ext cx="110786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DateTime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时间操作模块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1571612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en-US" altLang="zh-CN" dirty="0" smtClean="0">
                <a:solidFill>
                  <a:schemeClr val="bg1"/>
                </a:solidFill>
              </a:rPr>
              <a:t>help() </a:t>
            </a:r>
            <a:r>
              <a:rPr lang="zh-CN" altLang="en-US" dirty="0" smtClean="0">
                <a:solidFill>
                  <a:schemeClr val="bg1"/>
                </a:solidFill>
              </a:rPr>
              <a:t>文档，看看这些对象都在哪些模块下。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Help(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35743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28736"/>
          <a:ext cx="48577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77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获取当前时间。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85984" y="2214554"/>
          <a:ext cx="5000660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00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 </a:t>
                      </a:r>
                      <a:r>
                        <a:rPr lang="en-US" altLang="zh-CN" dirty="0" err="1" smtClean="0"/>
                        <a:t>datetime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now =  </a:t>
                      </a:r>
                      <a:r>
                        <a:rPr lang="en-US" altLang="zh-CN" dirty="0" err="1" smtClean="0"/>
                        <a:t>datetime.datetime.now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smtClean="0"/>
                        <a:t>print(now)</a:t>
                      </a:r>
                    </a:p>
                    <a:p>
                      <a:r>
                        <a:rPr lang="en-US" altLang="zh-CN" dirty="0" smtClean="0"/>
                        <a:t>now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929066"/>
            <a:ext cx="4171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4857760"/>
            <a:ext cx="726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当前时间字符串类型：</a:t>
            </a:r>
            <a:r>
              <a:rPr lang="en-US" altLang="zh-CN" dirty="0" smtClean="0">
                <a:solidFill>
                  <a:schemeClr val="bg1"/>
                </a:solidFill>
              </a:rPr>
              <a:t>year-month-day  </a:t>
            </a:r>
            <a:r>
              <a:rPr lang="en-US" altLang="zh-CN" dirty="0" err="1" smtClean="0">
                <a:solidFill>
                  <a:schemeClr val="bg1"/>
                </a:solidFill>
              </a:rPr>
              <a:t>hour:minute:second.microsecond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290" y="5357826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当前时间对象：</a:t>
            </a:r>
            <a:r>
              <a:rPr lang="en-US" altLang="zh-CN" dirty="0" smtClean="0">
                <a:solidFill>
                  <a:schemeClr val="bg1"/>
                </a:solidFill>
              </a:rPr>
              <a:t>(year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,month, day, </a:t>
            </a:r>
            <a:r>
              <a:rPr lang="en-US" altLang="zh-CN" dirty="0" err="1" smtClean="0">
                <a:solidFill>
                  <a:schemeClr val="bg1"/>
                </a:solidFill>
              </a:rPr>
              <a:t>hour,minute</a:t>
            </a:r>
            <a:r>
              <a:rPr lang="en-US" altLang="zh-CN" dirty="0" smtClean="0">
                <a:solidFill>
                  <a:schemeClr val="bg1"/>
                </a:solidFill>
              </a:rPr>
              <a:t>, second, microsecond)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如何获取当前时间的年月日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495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在前一节中，通过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得到当前时间对象。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71744"/>
            <a:ext cx="3524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3071810"/>
            <a:ext cx="599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也即：</a:t>
            </a:r>
            <a:r>
              <a:rPr lang="en-US" altLang="zh-CN" dirty="0" smtClean="0">
                <a:solidFill>
                  <a:schemeClr val="bg1"/>
                </a:solidFill>
              </a:rPr>
              <a:t> (year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,month, day, </a:t>
            </a:r>
            <a:r>
              <a:rPr lang="en-US" altLang="zh-CN" dirty="0" err="1" smtClean="0">
                <a:solidFill>
                  <a:schemeClr val="bg1"/>
                </a:solidFill>
              </a:rPr>
              <a:t>hour,minute</a:t>
            </a:r>
            <a:r>
              <a:rPr lang="en-US" altLang="zh-CN" dirty="0" smtClean="0">
                <a:solidFill>
                  <a:schemeClr val="bg1"/>
                </a:solidFill>
              </a:rPr>
              <a:t>, second, microsecond)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714752"/>
            <a:ext cx="564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那么是否可以通过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获取每一个字段的数值呢？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9372" y="4166427"/>
            <a:ext cx="2427909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now.year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now.month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now.day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now.hour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now.minute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now.second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now.microsecond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467" y="4184426"/>
            <a:ext cx="939681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6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28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52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36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312000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964908" y="5357826"/>
            <a:ext cx="1035851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获取当前时间戳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0166" y="2214554"/>
          <a:ext cx="6096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time</a:t>
                      </a:r>
                    </a:p>
                    <a:p>
                      <a:r>
                        <a:rPr lang="en-US" altLang="zh-CN" dirty="0" err="1" smtClean="0"/>
                        <a:t>timestamp_mow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time.time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err="1" smtClean="0"/>
                        <a:t>timestamp_mow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5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714752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43042" y="428625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即通过</a:t>
            </a:r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r>
              <a:rPr lang="zh-CN" altLang="en-US" dirty="0" smtClean="0">
                <a:solidFill>
                  <a:schemeClr val="bg1"/>
                </a:solidFill>
              </a:rPr>
              <a:t>模块可以得到一个时间戳。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4929198"/>
            <a:ext cx="275107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help(time)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r>
              <a:rPr lang="zh-CN" altLang="en-US" dirty="0" smtClean="0">
                <a:solidFill>
                  <a:schemeClr val="bg1"/>
                </a:solidFill>
              </a:rPr>
              <a:t>的文档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如何获取当天是该年的第几天？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如何获取当天是该星期的第几天？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0166" y="2143116"/>
          <a:ext cx="6096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time</a:t>
                      </a:r>
                    </a:p>
                    <a:p>
                      <a:r>
                        <a:rPr lang="en-US" altLang="zh-CN" dirty="0" err="1" smtClean="0"/>
                        <a:t>timestamp_local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time.localetime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err="1" smtClean="0"/>
                        <a:t>timestamp_local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3143248"/>
            <a:ext cx="5066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输出：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time.struct_time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tm_year</a:t>
            </a:r>
            <a:r>
              <a:rPr lang="en-US" dirty="0" smtClean="0">
                <a:solidFill>
                  <a:schemeClr val="bg1"/>
                </a:solidFill>
              </a:rPr>
              <a:t>=2017,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tm_mon</a:t>
            </a:r>
            <a:r>
              <a:rPr lang="en-US" dirty="0" smtClean="0">
                <a:solidFill>
                  <a:schemeClr val="bg1"/>
                </a:solidFill>
              </a:rPr>
              <a:t>=6, </a:t>
            </a:r>
            <a:r>
              <a:rPr lang="en-US" dirty="0" err="1" smtClean="0">
                <a:solidFill>
                  <a:schemeClr val="bg1"/>
                </a:solidFill>
              </a:rPr>
              <a:t>tm_mday</a:t>
            </a:r>
            <a:r>
              <a:rPr lang="en-US" dirty="0" smtClean="0">
                <a:solidFill>
                  <a:schemeClr val="bg1"/>
                </a:solidFill>
              </a:rPr>
              <a:t>=28,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tm_hour</a:t>
            </a:r>
            <a:r>
              <a:rPr lang="en-US" dirty="0" smtClean="0">
                <a:solidFill>
                  <a:schemeClr val="bg1"/>
                </a:solidFill>
              </a:rPr>
              <a:t>=22, </a:t>
            </a:r>
            <a:r>
              <a:rPr lang="en-US" dirty="0" err="1" smtClean="0">
                <a:solidFill>
                  <a:schemeClr val="bg1"/>
                </a:solidFill>
              </a:rPr>
              <a:t>tm_min</a:t>
            </a:r>
            <a:r>
              <a:rPr lang="en-US" dirty="0" smtClean="0">
                <a:solidFill>
                  <a:schemeClr val="bg1"/>
                </a:solidFill>
              </a:rPr>
              <a:t>=13,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tm_sec</a:t>
            </a:r>
            <a:r>
              <a:rPr lang="en-US" dirty="0" smtClean="0">
                <a:solidFill>
                  <a:schemeClr val="bg1"/>
                </a:solidFill>
              </a:rPr>
              <a:t>=12, </a:t>
            </a:r>
            <a:r>
              <a:rPr lang="en-US" dirty="0" err="1" smtClean="0">
                <a:solidFill>
                  <a:schemeClr val="bg1"/>
                </a:solidFill>
              </a:rPr>
              <a:t>tm_wday</a:t>
            </a:r>
            <a:r>
              <a:rPr lang="en-US" dirty="0" smtClean="0">
                <a:solidFill>
                  <a:schemeClr val="bg1"/>
                </a:solidFill>
              </a:rPr>
              <a:t>=2,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tm_yday</a:t>
            </a:r>
            <a:r>
              <a:rPr lang="en-US" dirty="0" smtClean="0">
                <a:solidFill>
                  <a:schemeClr val="bg1"/>
                </a:solidFill>
              </a:rPr>
              <a:t>=179, </a:t>
            </a:r>
            <a:r>
              <a:rPr lang="en-US" dirty="0" err="1" smtClean="0">
                <a:solidFill>
                  <a:schemeClr val="bg1"/>
                </a:solidFill>
              </a:rPr>
              <a:t>tm_isdst</a:t>
            </a:r>
            <a:r>
              <a:rPr lang="en-US" dirty="0" smtClean="0">
                <a:solidFill>
                  <a:schemeClr val="bg1"/>
                </a:solidFill>
              </a:rPr>
              <a:t>=0)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4643446"/>
            <a:ext cx="670574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tm_wday</a:t>
            </a:r>
            <a:r>
              <a:rPr lang="zh-CN" altLang="en-US" dirty="0" smtClean="0">
                <a:solidFill>
                  <a:schemeClr val="bg1"/>
                </a:solidFill>
              </a:rPr>
              <a:t>：表示当天是该星期的第几天， 礼拜一为 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，礼拜日为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tm_yday</a:t>
            </a:r>
            <a:r>
              <a:rPr lang="zh-CN" altLang="en-US" dirty="0" smtClean="0">
                <a:solidFill>
                  <a:schemeClr val="bg1"/>
                </a:solidFill>
              </a:rPr>
              <a:t>： 表示当天是该年的第几天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5429823"/>
            <a:ext cx="36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Help(</a:t>
            </a:r>
            <a:r>
              <a:rPr lang="en-US" altLang="zh-CN" dirty="0" err="1" smtClean="0">
                <a:solidFill>
                  <a:schemeClr val="bg1"/>
                </a:solidFill>
              </a:rPr>
              <a:t>time.localetime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查看帮助文档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获取当前日期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192880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</a:t>
                      </a:r>
                      <a:r>
                        <a:rPr lang="en-US" altLang="zh-CN" dirty="0" err="1" smtClean="0"/>
                        <a:t>datetime</a:t>
                      </a:r>
                      <a:endParaRPr lang="en-US" altLang="zh-CN" dirty="0" smtClean="0"/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Date_now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datetime.datetime.now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().date()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Date_now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0166" y="3071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143248"/>
            <a:ext cx="1876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754</Words>
  <Application>Microsoft Macintosh PowerPoint</Application>
  <PresentationFormat>全屏显示(4:3)</PresentationFormat>
  <Paragraphs>125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宋体</vt:lpstr>
      <vt:lpstr>Office 主题</vt:lpstr>
      <vt:lpstr>时间操作</vt:lpstr>
      <vt:lpstr>引例</vt:lpstr>
      <vt:lpstr>引例</vt:lpstr>
      <vt:lpstr>时间操作模块</vt:lpstr>
      <vt:lpstr>datetime</vt:lpstr>
      <vt:lpstr>如何获取当前时间的年月日</vt:lpstr>
      <vt:lpstr>time</vt:lpstr>
      <vt:lpstr>time</vt:lpstr>
      <vt:lpstr>date</vt:lpstr>
      <vt:lpstr>timedelta</vt:lpstr>
      <vt:lpstr>例子</vt:lpstr>
      <vt:lpstr>PowerPoint 演示文稿</vt:lpstr>
      <vt:lpstr>PowerPoint 演示文稿</vt:lpstr>
      <vt:lpstr>PowerPoint 演示文稿</vt:lpstr>
      <vt:lpstr>简单代码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时间操作</dc:title>
  <cp:lastModifiedBy>user</cp:lastModifiedBy>
  <cp:revision>33</cp:revision>
  <dcterms:modified xsi:type="dcterms:W3CDTF">2017-07-07T08:27:31Z</dcterms:modified>
</cp:coreProperties>
</file>