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83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 autoAdjust="0"/>
    <p:restoredTop sz="94595" autoAdjust="0"/>
  </p:normalViewPr>
  <p:slideViewPr>
    <p:cSldViewPr>
      <p:cViewPr varScale="1">
        <p:scale>
          <a:sx n="109" d="100"/>
          <a:sy n="109" d="100"/>
        </p:scale>
        <p:origin x="14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BC8D-6F9E-43CB-8E9A-046224AB7435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B93E1-B8A2-46C8-A6EA-3B32D8DE1E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7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http://www.wklken.me/posts/2015/03/03/python-base-datetime.html</a:t>
            </a:r>
          </a:p>
          <a:p>
            <a:r>
              <a:rPr lang="en-US" altLang="zh-CN" smtClean="0"/>
              <a:t>http://wxmimperio.tk/2016/03/05/Python-date-time-ops/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B93E1-B8A2-46C8-A6EA-3B32D8DE1EE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时间操作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vipjr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timestamp0 = </a:t>
            </a:r>
            <a:r>
              <a:rPr lang="en-US" altLang="zh-CN" dirty="0" err="1">
                <a:solidFill>
                  <a:schemeClr val="bg1"/>
                </a:solidFill>
              </a:rPr>
              <a:t>time.mktime</a:t>
            </a:r>
            <a:r>
              <a:rPr lang="en-US" altLang="zh-CN" dirty="0">
                <a:solidFill>
                  <a:schemeClr val="bg1"/>
                </a:solidFill>
              </a:rPr>
              <a:t>(userdatetime0.timetuple())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timestamp1 = </a:t>
            </a:r>
            <a:r>
              <a:rPr lang="en-US" altLang="zh-CN" dirty="0" err="1">
                <a:solidFill>
                  <a:schemeClr val="bg1"/>
                </a:solidFill>
              </a:rPr>
              <a:t>time.mktime</a:t>
            </a:r>
            <a:r>
              <a:rPr lang="en-US" altLang="zh-CN" dirty="0">
                <a:solidFill>
                  <a:schemeClr val="bg1"/>
                </a:solidFill>
              </a:rPr>
              <a:t>(userdatetime1.timetuple())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844824"/>
            <a:ext cx="39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获取自</a:t>
            </a: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1970</a:t>
            </a: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年</a:t>
            </a: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1</a:t>
            </a: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月</a:t>
            </a: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1</a:t>
            </a: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日起经过的秒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数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887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diff_seconds</a:t>
            </a:r>
            <a:r>
              <a:rPr lang="en-US" altLang="zh-CN" dirty="0">
                <a:solidFill>
                  <a:schemeClr val="bg1"/>
                </a:solidFill>
              </a:rPr>
              <a:t> = abs(timestamp1 - timestamp0)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84482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获取两个时间的秒数差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262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days = </a:t>
            </a:r>
            <a:r>
              <a:rPr lang="en-US" altLang="zh-CN" dirty="0" err="1">
                <a:solidFill>
                  <a:schemeClr val="bg1"/>
                </a:solidFill>
              </a:rPr>
              <a:t>diff_seconds</a:t>
            </a:r>
            <a:r>
              <a:rPr lang="en-US" altLang="zh-CN" dirty="0">
                <a:solidFill>
                  <a:schemeClr val="bg1"/>
                </a:solidFill>
              </a:rPr>
              <a:t>/( 24 * 60*60)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84482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获取天数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  <a:p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262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hour_remains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err="1">
                <a:solidFill>
                  <a:schemeClr val="bg1"/>
                </a:solidFill>
              </a:rPr>
              <a:t>diff_seconds</a:t>
            </a:r>
            <a:r>
              <a:rPr lang="en-US" altLang="zh-CN" dirty="0">
                <a:solidFill>
                  <a:schemeClr val="bg1"/>
                </a:solidFill>
              </a:rPr>
              <a:t> % (24*60*60)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hours= </a:t>
            </a:r>
            <a:r>
              <a:rPr lang="en-US" altLang="zh-CN" dirty="0" err="1">
                <a:solidFill>
                  <a:schemeClr val="bg1"/>
                </a:solidFill>
              </a:rPr>
              <a:t>hour_remains</a:t>
            </a:r>
            <a:r>
              <a:rPr lang="en-US" altLang="zh-CN" dirty="0">
                <a:solidFill>
                  <a:schemeClr val="bg1"/>
                </a:solidFill>
              </a:rPr>
              <a:t> /(60*60)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184482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获取小时数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262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minutes_remain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hour_remains</a:t>
            </a:r>
            <a:r>
              <a:rPr lang="en-US" altLang="zh-CN" dirty="0">
                <a:solidFill>
                  <a:schemeClr val="bg1"/>
                </a:solidFill>
              </a:rPr>
              <a:t> % (60*60)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minutes=  </a:t>
            </a:r>
            <a:r>
              <a:rPr lang="en-US" altLang="zh-CN" dirty="0" err="1">
                <a:solidFill>
                  <a:schemeClr val="bg1"/>
                </a:solidFill>
              </a:rPr>
              <a:t>minutes_remain</a:t>
            </a:r>
            <a:r>
              <a:rPr lang="en-US" altLang="zh-CN" dirty="0">
                <a:solidFill>
                  <a:schemeClr val="bg1"/>
                </a:solidFill>
              </a:rPr>
              <a:t> /60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184482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获取分钟数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896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timeseconds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err="1">
                <a:solidFill>
                  <a:schemeClr val="bg1"/>
                </a:solidFill>
              </a:rPr>
              <a:t>minutes_remain</a:t>
            </a:r>
            <a:r>
              <a:rPr lang="en-US" altLang="zh-CN" dirty="0">
                <a:solidFill>
                  <a:schemeClr val="bg1"/>
                </a:solidFill>
              </a:rPr>
              <a:t> % 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184482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获取秒数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896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253354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print(u"</a:t>
            </a:r>
            <a:r>
              <a:rPr lang="zh-CN" altLang="en-US" dirty="0">
                <a:solidFill>
                  <a:schemeClr val="bg1"/>
                </a:solidFill>
              </a:rPr>
              <a:t>时间相差 </a:t>
            </a:r>
            <a:r>
              <a:rPr lang="en-US" altLang="zh-CN" dirty="0">
                <a:solidFill>
                  <a:schemeClr val="bg1"/>
                </a:solidFill>
              </a:rPr>
              <a:t>%d </a:t>
            </a:r>
            <a:r>
              <a:rPr lang="zh-CN" altLang="en-US" dirty="0">
                <a:solidFill>
                  <a:schemeClr val="bg1"/>
                </a:solidFill>
              </a:rPr>
              <a:t>天 </a:t>
            </a:r>
            <a:r>
              <a:rPr lang="en-US" altLang="zh-CN" dirty="0">
                <a:solidFill>
                  <a:schemeClr val="bg1"/>
                </a:solidFill>
              </a:rPr>
              <a:t>%d </a:t>
            </a:r>
            <a:r>
              <a:rPr lang="zh-CN" altLang="en-US" dirty="0">
                <a:solidFill>
                  <a:schemeClr val="bg1"/>
                </a:solidFill>
              </a:rPr>
              <a:t>小时 </a:t>
            </a:r>
            <a:r>
              <a:rPr lang="en-US" altLang="zh-CN" dirty="0">
                <a:solidFill>
                  <a:schemeClr val="bg1"/>
                </a:solidFill>
              </a:rPr>
              <a:t>%d </a:t>
            </a:r>
            <a:r>
              <a:rPr lang="zh-CN" altLang="en-US" dirty="0">
                <a:solidFill>
                  <a:schemeClr val="bg1"/>
                </a:solidFill>
              </a:rPr>
              <a:t>分 </a:t>
            </a:r>
            <a:r>
              <a:rPr lang="en-US" altLang="zh-CN" dirty="0">
                <a:solidFill>
                  <a:schemeClr val="bg1"/>
                </a:solidFill>
              </a:rPr>
              <a:t>%d 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en-US" altLang="zh-CN" dirty="0">
                <a:solidFill>
                  <a:schemeClr val="bg1"/>
                </a:solidFill>
              </a:rPr>
              <a:t>"%(</a:t>
            </a:r>
            <a:r>
              <a:rPr lang="en-US" altLang="zh-CN" dirty="0" err="1">
                <a:solidFill>
                  <a:schemeClr val="bg1"/>
                </a:solidFill>
              </a:rPr>
              <a:t>days,hours,minutes,seconds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184482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格式化输出结果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896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不同时间之间的转换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7744" y="2420888"/>
            <a:ext cx="4824536" cy="244827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string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</a:t>
            </a:r>
            <a:r>
              <a:rPr lang="en-US" b="1" dirty="0" err="1" smtClean="0">
                <a:solidFill>
                  <a:schemeClr val="bg1"/>
                </a:solidFill>
              </a:rPr>
              <a:t>timetuple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date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timestamp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string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214554"/>
            <a:ext cx="7947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en-US" altLang="zh-CN" dirty="0" smtClean="0">
                <a:solidFill>
                  <a:schemeClr val="bg1"/>
                </a:solidFill>
              </a:rPr>
              <a:t> -&gt; string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import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datetime.datetime.now</a:t>
            </a:r>
            <a:r>
              <a:rPr lang="en-US" altLang="zh-CN" dirty="0" smtClean="0">
                <a:solidFill>
                  <a:schemeClr val="bg1"/>
                </a:solidFill>
              </a:rPr>
              <a:t>().</a:t>
            </a:r>
            <a:r>
              <a:rPr lang="en-US" altLang="zh-CN" dirty="0" err="1" smtClean="0">
                <a:solidFill>
                  <a:schemeClr val="bg1"/>
                </a:solidFill>
              </a:rPr>
              <a:t>strftime</a:t>
            </a:r>
            <a:r>
              <a:rPr lang="en-US" altLang="zh-CN" dirty="0" smtClean="0">
                <a:solidFill>
                  <a:schemeClr val="bg1"/>
                </a:solidFill>
              </a:rPr>
              <a:t>("%Y-%m-%d %H:%M:%S")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'2015-01-12 23:13:08'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string -&gt;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import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datetime.datetime.strptime</a:t>
            </a:r>
            <a:r>
              <a:rPr lang="en-US" altLang="zh-CN" dirty="0" smtClean="0">
                <a:solidFill>
                  <a:schemeClr val="bg1"/>
                </a:solidFill>
              </a:rPr>
              <a:t>("2014-12-31 18:20:10", "%Y-%m-%d %H:%M:%S")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datetime.datetime</a:t>
            </a:r>
            <a:r>
              <a:rPr lang="en-US" altLang="zh-CN" dirty="0" smtClean="0">
                <a:solidFill>
                  <a:schemeClr val="bg1"/>
                </a:solidFill>
              </a:rPr>
              <a:t>(2014, 12, 31, 18, 20, 10)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格式化说明符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%y </a:t>
            </a:r>
            <a:r>
              <a:rPr lang="zh-CN" altLang="en-US" dirty="0">
                <a:solidFill>
                  <a:schemeClr val="bg1"/>
                </a:solidFill>
              </a:rPr>
              <a:t>两位数的年份表示（</a:t>
            </a:r>
            <a:r>
              <a:rPr lang="en-US" altLang="zh-CN" dirty="0">
                <a:solidFill>
                  <a:schemeClr val="bg1"/>
                </a:solidFill>
              </a:rPr>
              <a:t>00-99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%Y </a:t>
            </a:r>
            <a:r>
              <a:rPr lang="zh-CN" altLang="en-US" dirty="0">
                <a:solidFill>
                  <a:schemeClr val="bg1"/>
                </a:solidFill>
              </a:rPr>
              <a:t>四位数的年份表示（</a:t>
            </a:r>
            <a:r>
              <a:rPr lang="en-US" altLang="zh-CN" dirty="0">
                <a:solidFill>
                  <a:schemeClr val="bg1"/>
                </a:solidFill>
              </a:rPr>
              <a:t>000-9999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%m </a:t>
            </a:r>
            <a:r>
              <a:rPr lang="zh-CN" altLang="en-US" dirty="0">
                <a:solidFill>
                  <a:schemeClr val="bg1"/>
                </a:solidFill>
              </a:rPr>
              <a:t>月份（</a:t>
            </a:r>
            <a:r>
              <a:rPr lang="en-US" altLang="zh-CN" dirty="0">
                <a:solidFill>
                  <a:schemeClr val="bg1"/>
                </a:solidFill>
              </a:rPr>
              <a:t>01-12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%d </a:t>
            </a:r>
            <a:r>
              <a:rPr lang="zh-CN" altLang="en-US" dirty="0">
                <a:solidFill>
                  <a:schemeClr val="bg1"/>
                </a:solidFill>
              </a:rPr>
              <a:t>月内中的一天（</a:t>
            </a:r>
            <a:r>
              <a:rPr lang="en-US" altLang="zh-CN" dirty="0">
                <a:solidFill>
                  <a:schemeClr val="bg1"/>
                </a:solidFill>
              </a:rPr>
              <a:t>0-31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%H 24</a:t>
            </a:r>
            <a:r>
              <a:rPr lang="zh-CN" altLang="en-US" dirty="0">
                <a:solidFill>
                  <a:schemeClr val="bg1"/>
                </a:solidFill>
              </a:rPr>
              <a:t>小时制小时数（</a:t>
            </a:r>
            <a:r>
              <a:rPr lang="en-US" altLang="zh-CN" dirty="0">
                <a:solidFill>
                  <a:schemeClr val="bg1"/>
                </a:solidFill>
              </a:rPr>
              <a:t>0-23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%I 12</a:t>
            </a:r>
            <a:r>
              <a:rPr lang="zh-CN" altLang="en-US" dirty="0">
                <a:solidFill>
                  <a:schemeClr val="bg1"/>
                </a:solidFill>
              </a:rPr>
              <a:t>小时制小时数（</a:t>
            </a:r>
            <a:r>
              <a:rPr lang="en-US" altLang="zh-CN" dirty="0">
                <a:solidFill>
                  <a:schemeClr val="bg1"/>
                </a:solidFill>
              </a:rPr>
              <a:t>01-12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%M </a:t>
            </a:r>
            <a:r>
              <a:rPr lang="zh-CN" altLang="en-US" dirty="0">
                <a:solidFill>
                  <a:schemeClr val="bg1"/>
                </a:solidFill>
              </a:rPr>
              <a:t>分钟数（</a:t>
            </a:r>
            <a:r>
              <a:rPr lang="en-US" altLang="zh-CN" dirty="0">
                <a:solidFill>
                  <a:schemeClr val="bg1"/>
                </a:solidFill>
              </a:rPr>
              <a:t>00=59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%S </a:t>
            </a:r>
            <a:r>
              <a:rPr lang="zh-CN" altLang="en-US" dirty="0">
                <a:solidFill>
                  <a:schemeClr val="bg1"/>
                </a:solidFill>
              </a:rPr>
              <a:t>秒（</a:t>
            </a:r>
            <a:r>
              <a:rPr lang="en-US" altLang="zh-CN" dirty="0">
                <a:solidFill>
                  <a:schemeClr val="bg1"/>
                </a:solidFill>
              </a:rPr>
              <a:t>00-59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3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</a:t>
            </a:r>
            <a:r>
              <a:rPr lang="en-US" b="1" dirty="0" err="1" smtClean="0">
                <a:solidFill>
                  <a:schemeClr val="bg1"/>
                </a:solidFill>
              </a:rPr>
              <a:t>timetuple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2214554"/>
            <a:ext cx="67204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en-US" altLang="zh-CN" dirty="0" smtClean="0">
                <a:solidFill>
                  <a:schemeClr val="bg1"/>
                </a:solidFill>
              </a:rPr>
              <a:t> -&gt; </a:t>
            </a:r>
            <a:r>
              <a:rPr lang="en-US" altLang="zh-CN" dirty="0" err="1" smtClean="0">
                <a:solidFill>
                  <a:schemeClr val="bg1"/>
                </a:solidFill>
              </a:rPr>
              <a:t>timetuple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import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datetime.datetime.now</a:t>
            </a:r>
            <a:r>
              <a:rPr lang="en-US" altLang="zh-CN" dirty="0" smtClean="0">
                <a:solidFill>
                  <a:schemeClr val="bg1"/>
                </a:solidFill>
              </a:rPr>
              <a:t>().</a:t>
            </a:r>
            <a:r>
              <a:rPr lang="en-US" altLang="zh-CN" dirty="0" err="1" smtClean="0">
                <a:solidFill>
                  <a:schemeClr val="bg1"/>
                </a:solidFill>
              </a:rPr>
              <a:t>timetuple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time.struct_time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tm_year</a:t>
            </a:r>
            <a:r>
              <a:rPr lang="en-US" altLang="zh-CN" dirty="0" smtClean="0">
                <a:solidFill>
                  <a:schemeClr val="bg1"/>
                </a:solidFill>
              </a:rPr>
              <a:t>=2015, </a:t>
            </a:r>
            <a:r>
              <a:rPr lang="en-US" altLang="zh-CN" dirty="0" err="1" smtClean="0">
                <a:solidFill>
                  <a:schemeClr val="bg1"/>
                </a:solidFill>
              </a:rPr>
              <a:t>tm_mon</a:t>
            </a:r>
            <a:r>
              <a:rPr lang="en-US" altLang="zh-CN" dirty="0" smtClean="0">
                <a:solidFill>
                  <a:schemeClr val="bg1"/>
                </a:solidFill>
              </a:rPr>
              <a:t>=1,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          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tm_mday</a:t>
            </a:r>
            <a:r>
              <a:rPr lang="en-US" altLang="zh-CN" dirty="0" smtClean="0">
                <a:solidFill>
                  <a:schemeClr val="bg1"/>
                </a:solidFill>
              </a:rPr>
              <a:t>=12, </a:t>
            </a:r>
            <a:r>
              <a:rPr lang="en-US" altLang="zh-CN" dirty="0" err="1" smtClean="0">
                <a:solidFill>
                  <a:schemeClr val="bg1"/>
                </a:solidFill>
              </a:rPr>
              <a:t>tm_hour</a:t>
            </a:r>
            <a:r>
              <a:rPr lang="en-US" altLang="zh-CN" dirty="0" smtClean="0">
                <a:solidFill>
                  <a:schemeClr val="bg1"/>
                </a:solidFill>
              </a:rPr>
              <a:t>=23,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          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tm_min</a:t>
            </a:r>
            <a:r>
              <a:rPr lang="en-US" altLang="zh-CN" dirty="0" smtClean="0">
                <a:solidFill>
                  <a:schemeClr val="bg1"/>
                </a:solidFill>
              </a:rPr>
              <a:t>=17, </a:t>
            </a:r>
            <a:r>
              <a:rPr lang="en-US" altLang="zh-CN" dirty="0" err="1" smtClean="0">
                <a:solidFill>
                  <a:schemeClr val="bg1"/>
                </a:solidFill>
              </a:rPr>
              <a:t>tm_sec</a:t>
            </a:r>
            <a:r>
              <a:rPr lang="en-US" altLang="zh-CN" dirty="0" smtClean="0">
                <a:solidFill>
                  <a:schemeClr val="bg1"/>
                </a:solidFill>
              </a:rPr>
              <a:t>=59,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          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tm_wday</a:t>
            </a:r>
            <a:r>
              <a:rPr lang="en-US" altLang="zh-CN" dirty="0" smtClean="0">
                <a:solidFill>
                  <a:schemeClr val="bg1"/>
                </a:solidFill>
              </a:rPr>
              <a:t>=0, </a:t>
            </a:r>
            <a:r>
              <a:rPr lang="en-US" altLang="zh-CN" dirty="0" err="1" smtClean="0">
                <a:solidFill>
                  <a:schemeClr val="bg1"/>
                </a:solidFill>
              </a:rPr>
              <a:t>tm_yday</a:t>
            </a:r>
            <a:r>
              <a:rPr lang="en-US" altLang="zh-CN" dirty="0" smtClean="0">
                <a:solidFill>
                  <a:schemeClr val="bg1"/>
                </a:solidFill>
              </a:rPr>
              <a:t>=12,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          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tm_isdst</a:t>
            </a:r>
            <a:r>
              <a:rPr lang="en-US" altLang="zh-CN" dirty="0" smtClean="0">
                <a:solidFill>
                  <a:schemeClr val="bg1"/>
                </a:solidFill>
              </a:rPr>
              <a:t>=-1)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timetuple</a:t>
            </a:r>
            <a:r>
              <a:rPr lang="en-US" altLang="zh-CN" dirty="0" smtClean="0">
                <a:solidFill>
                  <a:schemeClr val="bg1"/>
                </a:solidFill>
              </a:rPr>
              <a:t> -&gt;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timetuple</a:t>
            </a:r>
            <a:r>
              <a:rPr lang="en-US" altLang="zh-CN" dirty="0" smtClean="0">
                <a:solidFill>
                  <a:schemeClr val="bg1"/>
                </a:solidFill>
              </a:rPr>
              <a:t> =&gt; timestamp =&gt;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en-US" altLang="zh-CN" dirty="0" smtClean="0">
                <a:solidFill>
                  <a:schemeClr val="bg1"/>
                </a:solidFill>
              </a:rPr>
              <a:t> [</a:t>
            </a:r>
            <a:r>
              <a:rPr lang="zh-CN" altLang="en-US" dirty="0" smtClean="0">
                <a:solidFill>
                  <a:schemeClr val="bg1"/>
                </a:solidFill>
              </a:rPr>
              <a:t>看后面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en-US" altLang="zh-CN" dirty="0" smtClean="0">
                <a:solidFill>
                  <a:schemeClr val="bg1"/>
                </a:solidFill>
              </a:rPr>
              <a:t>&lt;=&gt;timestamp]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date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670" y="1643050"/>
            <a:ext cx="57221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en-US" altLang="zh-CN" dirty="0" smtClean="0">
                <a:solidFill>
                  <a:schemeClr val="bg1"/>
                </a:solidFill>
              </a:rPr>
              <a:t> -&gt; date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import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datetime.datetime.now</a:t>
            </a:r>
            <a:r>
              <a:rPr lang="en-US" altLang="zh-CN" dirty="0" smtClean="0">
                <a:solidFill>
                  <a:schemeClr val="bg1"/>
                </a:solidFill>
              </a:rPr>
              <a:t>().date()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datetime.date</a:t>
            </a:r>
            <a:r>
              <a:rPr lang="en-US" altLang="zh-CN" dirty="0" smtClean="0">
                <a:solidFill>
                  <a:schemeClr val="bg1"/>
                </a:solidFill>
              </a:rPr>
              <a:t>(2015, 1, 12)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date -&gt;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datetime.date.today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datetime.date</a:t>
            </a:r>
            <a:r>
              <a:rPr lang="en-US" altLang="zh-CN" dirty="0" smtClean="0">
                <a:solidFill>
                  <a:schemeClr val="bg1"/>
                </a:solidFill>
              </a:rPr>
              <a:t>(2015, 1, 12)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today =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datetime.date.today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datetime.datetime.combine</a:t>
            </a:r>
            <a:r>
              <a:rPr lang="en-US" altLang="zh-CN" dirty="0" smtClean="0">
                <a:solidFill>
                  <a:schemeClr val="bg1"/>
                </a:solidFill>
              </a:rPr>
              <a:t>(today,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datetime.time</a:t>
            </a:r>
            <a:r>
              <a:rPr lang="en-US" altLang="zh-CN" dirty="0" smtClean="0">
                <a:solidFill>
                  <a:schemeClr val="bg1"/>
                </a:solidFill>
              </a:rPr>
              <a:t>())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datetime.datetime</a:t>
            </a:r>
            <a:r>
              <a:rPr lang="en-US" altLang="zh-CN" dirty="0" smtClean="0">
                <a:solidFill>
                  <a:schemeClr val="bg1"/>
                </a:solidFill>
              </a:rPr>
              <a:t>(2015, 1, 12, 0, 0)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datetime.datetime.combine</a:t>
            </a:r>
            <a:r>
              <a:rPr lang="en-US" altLang="zh-CN" dirty="0" smtClean="0">
                <a:solidFill>
                  <a:schemeClr val="bg1"/>
                </a:solidFill>
              </a:rPr>
              <a:t>(today,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datetime.time.min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datetime.datetime</a:t>
            </a:r>
            <a:r>
              <a:rPr lang="en-US" altLang="zh-CN" dirty="0" smtClean="0">
                <a:solidFill>
                  <a:schemeClr val="bg1"/>
                </a:solidFill>
              </a:rPr>
              <a:t>(2015, 1, 12, 0, 0)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timestamp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918" y="1928802"/>
            <a:ext cx="53365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en-US" altLang="zh-CN" dirty="0" smtClean="0">
                <a:solidFill>
                  <a:schemeClr val="bg1"/>
                </a:solidFill>
              </a:rPr>
              <a:t> -&gt; timestamp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now =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datetime.datetime.now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timestamp = </a:t>
            </a:r>
            <a:r>
              <a:rPr lang="en-US" altLang="zh-CN" dirty="0" err="1" smtClean="0">
                <a:solidFill>
                  <a:schemeClr val="bg1"/>
                </a:solidFill>
              </a:rPr>
              <a:t>time.mktime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now.timetuple</a:t>
            </a:r>
            <a:r>
              <a:rPr lang="en-US" altLang="zh-CN" dirty="0" smtClean="0">
                <a:solidFill>
                  <a:schemeClr val="bg1"/>
                </a:solidFill>
              </a:rPr>
              <a:t>())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timestamp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1421077403.0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timestamp -&gt;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datetime.datetime.fromtimestamp</a:t>
            </a:r>
            <a:r>
              <a:rPr lang="en-US" altLang="zh-CN" dirty="0" smtClean="0">
                <a:solidFill>
                  <a:schemeClr val="bg1"/>
                </a:solidFill>
              </a:rPr>
              <a:t>(1421077403.0)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datetime.datetime</a:t>
            </a:r>
            <a:r>
              <a:rPr lang="en-US" altLang="zh-CN" dirty="0" smtClean="0">
                <a:solidFill>
                  <a:schemeClr val="bg1"/>
                </a:solidFill>
              </a:rPr>
              <a:t>(2015, 1, 12, 23, 43, 23)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643050"/>
            <a:ext cx="684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输入任意两个日期， 计算两个日期的时间差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包括天数、分钟、秒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2492896"/>
            <a:ext cx="460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思路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(1) 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将字符串转换为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datetime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类型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       (2)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获取自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1970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日起经过的秒数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       (3)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获取两个时间的秒数差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       (4)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获取天数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       (5)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获取小时数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       (6) 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获取分钟数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       (7) 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获取秒数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       (8)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格式化打印输出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en-US" altLang="zh-CN" dirty="0" err="1">
                <a:solidFill>
                  <a:schemeClr val="bg1"/>
                </a:solidFill>
              </a:rPr>
              <a:t>datetime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import time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str_date0=</a:t>
            </a:r>
            <a:r>
              <a:rPr lang="en-US" altLang="zh-CN" dirty="0" err="1">
                <a:solidFill>
                  <a:schemeClr val="bg1"/>
                </a:solidFill>
              </a:rPr>
              <a:t>raw_input</a:t>
            </a:r>
            <a:r>
              <a:rPr lang="en-US" altLang="zh-CN" dirty="0">
                <a:solidFill>
                  <a:schemeClr val="bg1"/>
                </a:solidFill>
              </a:rPr>
              <a:t>("YYYY-MM-</a:t>
            </a:r>
            <a:r>
              <a:rPr lang="en-US" altLang="zh-CN" dirty="0" err="1">
                <a:solidFill>
                  <a:schemeClr val="bg1"/>
                </a:solidFill>
              </a:rPr>
              <a:t>dd</a:t>
            </a:r>
            <a:r>
              <a:rPr lang="en-US" altLang="zh-CN" dirty="0">
                <a:solidFill>
                  <a:schemeClr val="bg1"/>
                </a:solidFill>
              </a:rPr>
              <a:t>:\n")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userdatetime0 = </a:t>
            </a:r>
            <a:r>
              <a:rPr lang="en-US" altLang="zh-CN" dirty="0" err="1">
                <a:solidFill>
                  <a:schemeClr val="bg1"/>
                </a:solidFill>
              </a:rPr>
              <a:t>datetime.datetime.strptime</a:t>
            </a:r>
            <a:r>
              <a:rPr lang="en-US" altLang="zh-CN" dirty="0">
                <a:solidFill>
                  <a:schemeClr val="bg1"/>
                </a:solidFill>
              </a:rPr>
              <a:t>(str_date0, "%Y-%m-%d</a:t>
            </a:r>
            <a:r>
              <a:rPr lang="en-US" altLang="zh-CN" dirty="0" smtClean="0">
                <a:solidFill>
                  <a:schemeClr val="bg1"/>
                </a:solidFill>
              </a:rPr>
              <a:t>")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str_date1=</a:t>
            </a:r>
            <a:r>
              <a:rPr lang="en-US" altLang="zh-CN" dirty="0" err="1">
                <a:solidFill>
                  <a:schemeClr val="bg1"/>
                </a:solidFill>
              </a:rPr>
              <a:t>raw_input</a:t>
            </a:r>
            <a:r>
              <a:rPr lang="en-US" altLang="zh-CN" dirty="0">
                <a:solidFill>
                  <a:schemeClr val="bg1"/>
                </a:solidFill>
              </a:rPr>
              <a:t>("YYYY-MM-</a:t>
            </a:r>
            <a:r>
              <a:rPr lang="en-US" altLang="zh-CN" dirty="0" err="1">
                <a:solidFill>
                  <a:schemeClr val="bg1"/>
                </a:solidFill>
              </a:rPr>
              <a:t>dd</a:t>
            </a:r>
            <a:r>
              <a:rPr lang="en-US" altLang="zh-CN" dirty="0">
                <a:solidFill>
                  <a:schemeClr val="bg1"/>
                </a:solidFill>
              </a:rPr>
              <a:t>:\n")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userdatetime1 = </a:t>
            </a:r>
            <a:r>
              <a:rPr lang="en-US" altLang="zh-CN" dirty="0" err="1">
                <a:solidFill>
                  <a:schemeClr val="bg1"/>
                </a:solidFill>
              </a:rPr>
              <a:t>datetime.datetime.strptime</a:t>
            </a:r>
            <a:r>
              <a:rPr lang="en-US" altLang="zh-CN" dirty="0">
                <a:solidFill>
                  <a:schemeClr val="bg1"/>
                </a:solidFill>
              </a:rPr>
              <a:t>(str_date1, "%Y-%m-%d")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9125" y="1959259"/>
            <a:ext cx="501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获取时间字符串，并将其转化为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zh-CN" altLang="en-US" dirty="0" smtClean="0">
                <a:solidFill>
                  <a:schemeClr val="bg1"/>
                </a:solidFill>
              </a:rPr>
              <a:t>类型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579</Words>
  <Application>Microsoft Macintosh PowerPoint</Application>
  <PresentationFormat>全屏显示(4:3)</PresentationFormat>
  <Paragraphs>112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宋体</vt:lpstr>
      <vt:lpstr>Office 主题</vt:lpstr>
      <vt:lpstr>时间操作</vt:lpstr>
      <vt:lpstr>不同时间之间的转换</vt:lpstr>
      <vt:lpstr>datetime &lt;=&gt; string</vt:lpstr>
      <vt:lpstr>格式化说明符</vt:lpstr>
      <vt:lpstr>datetime &lt;=&gt; timetuple</vt:lpstr>
      <vt:lpstr>datetime &lt;=&gt; date</vt:lpstr>
      <vt:lpstr>datetime &lt;=&gt; timestamp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时间操作</dc:title>
  <cp:lastModifiedBy>user</cp:lastModifiedBy>
  <cp:revision>38</cp:revision>
  <dcterms:modified xsi:type="dcterms:W3CDTF">2017-07-07T08:27:44Z</dcterms:modified>
</cp:coreProperties>
</file>