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>
        <p:scale>
          <a:sx n="100" d="100"/>
          <a:sy n="100" d="100"/>
        </p:scale>
        <p:origin x="16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ACFB-BD51-4154-923E-DA0666A27CDC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FF7-9C90-45CE-BFB8-7EE493AE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编程进阶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188" y="1371600"/>
            <a:ext cx="8532812" cy="4572000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 Frame(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(row=3,column=0,columnspan=3)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self.r1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='USD',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='USD')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self.r1.grid(row=0,column=0)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self.r2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='Euro',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='Euro')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self.r2.grid(row=0,column=1)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self.r3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='Yen',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='Yen')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self.r3.grid(row=0,column=2)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self.r4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='Pound',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='Pound')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self.r4.grid(row=0,column=3)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self.rate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='Update Rates')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self.rate.grid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(row=4,column=1)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self.qb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Quit',command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self.close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self.qb.grid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(row=5,column=1)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16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188" y="1371600"/>
            <a:ext cx="8532812" cy="4572000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 Frame(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(row=3,column=0,columnspan=3)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self.r1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='USD',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='USD')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self.r1.grid(row=0,column=0)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self.r2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='Euro',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='Euro')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self.r2.grid(row=0,column=1)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self.r3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='Yen',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='Yen')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self.r3.grid(row=0,column=2)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self.r4 =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='Pound',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     variable=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self.fc,value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='Pound')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self.r4.grid(row=0,column=3)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self.rate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='Update Rates')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self.rate.grid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(row=4,column=1)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self.qb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Quit',command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self.close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self.qb.grid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(row=5,column=1)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16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使用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ccapp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CCApp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GUInterface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 = 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GUInterface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CCApp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cc.run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将例子补充完整，人民币换算</a:t>
            </a:r>
            <a:r>
              <a:rPr lang="zh-CN" altLang="en-US" dirty="0" smtClean="0">
                <a:solidFill>
                  <a:schemeClr val="bg1"/>
                </a:solidFill>
              </a:rPr>
              <a:t>为其他货币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9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在汇率转化器</a:t>
            </a:r>
            <a:r>
              <a:rPr lang="en-US" altLang="zh-CN" dirty="0" smtClean="0">
                <a:solidFill>
                  <a:schemeClr val="bg1"/>
                </a:solidFill>
              </a:rPr>
              <a:t>1.0</a:t>
            </a:r>
            <a:r>
              <a:rPr lang="zh-CN" altLang="en-US" dirty="0" smtClean="0">
                <a:solidFill>
                  <a:schemeClr val="bg1"/>
                </a:solidFill>
              </a:rPr>
              <a:t>版本基础之上如何修改，可以支持不同币种和人民币的转换？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3284984"/>
            <a:ext cx="58326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35010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Dollar($)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352599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RMB(</a:t>
            </a:r>
            <a:r>
              <a:rPr lang="zh-CN" altLang="en-US" dirty="0" smtClean="0"/>
              <a:t>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4077072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60032" y="4077072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47864" y="3870340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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347864" y="4225734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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47864" y="5155807"/>
            <a:ext cx="1152128" cy="2787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Wingdings" pitchFamily="2" charset="2"/>
              </a:rPr>
              <a:t>关闭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076056" y="4755238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15816" y="4783017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63888" y="4783017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3968" y="4755238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28032" y="467858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7904" y="468680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Euro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51259" y="4652357"/>
            <a:ext cx="51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9128" y="4653136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的常用构件类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Canvas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Checkbutton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Listbox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Radiobutton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Toplevel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79600"/>
            <a:ext cx="4724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2057400" y="1498600"/>
            <a:ext cx="6019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2590800" y="2362200"/>
            <a:ext cx="2971800" cy="142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676400" y="2971800"/>
            <a:ext cx="3429000" cy="1117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1600200" y="3289300"/>
            <a:ext cx="3124200" cy="1257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2057400" y="4699000"/>
            <a:ext cx="1828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1600200" y="2565400"/>
            <a:ext cx="4953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1905000" y="2565400"/>
            <a:ext cx="297180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常用构件:单选钮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类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</a:rPr>
              <a:t>Radiobutton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1600" dirty="0" err="1">
                <a:solidFill>
                  <a:schemeClr val="bg1"/>
                </a:solidFill>
              </a:rPr>
              <a:t>rb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value:</a:t>
            </a:r>
            <a:r>
              <a:rPr lang="zh-CN" altLang="en-US" sz="1600" dirty="0">
                <a:solidFill>
                  <a:schemeClr val="bg1"/>
                </a:solidFill>
              </a:rPr>
              <a:t>每个单选钮对应一个值,用于控制变量</a:t>
            </a:r>
          </a:p>
          <a:p>
            <a:pPr lvl="1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variable: </a:t>
            </a:r>
            <a:r>
              <a:rPr lang="en-US" altLang="zh-CN" sz="1600" dirty="0" err="1">
                <a:solidFill>
                  <a:schemeClr val="bg1"/>
                </a:solidFill>
              </a:rPr>
              <a:t>IntVar</a:t>
            </a:r>
            <a:r>
              <a:rPr lang="zh-CN" altLang="en-US" sz="1600" dirty="0">
                <a:solidFill>
                  <a:schemeClr val="bg1"/>
                </a:solidFill>
              </a:rPr>
              <a:t>类型的控制变量</a:t>
            </a:r>
          </a:p>
          <a:p>
            <a:pPr lvl="2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一组单选钮共用一个控制变量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v =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IntVar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v.set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One",variable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v,value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=1).pack()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Two",variable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v,value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=2).pack()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Three",variable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v,value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=3).pack()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例:</a:t>
            </a:r>
            <a:r>
              <a:rPr lang="en-US" altLang="zh-CN" dirty="0">
                <a:solidFill>
                  <a:schemeClr val="bg1"/>
                </a:solidFill>
              </a:rPr>
              <a:t>Grid</a:t>
            </a:r>
            <a:r>
              <a:rPr lang="zh-CN" altLang="en-US" dirty="0">
                <a:solidFill>
                  <a:schemeClr val="bg1"/>
                </a:solidFill>
              </a:rPr>
              <a:t>布局管理器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Label(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="ID Number:").grid()  # 0,0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Label(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="Name:").grid()       # 1,0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Entry(root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).grid(row=0,column=1)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Entry(root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).grid(row=1,column=1)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289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例:</a:t>
            </a:r>
            <a:r>
              <a:rPr lang="en-US" altLang="zh-CN" dirty="0">
                <a:solidFill>
                  <a:schemeClr val="bg1"/>
                </a:solidFill>
              </a:rPr>
              <a:t>Grid</a:t>
            </a:r>
            <a:r>
              <a:rPr lang="zh-CN" altLang="en-US" dirty="0">
                <a:solidFill>
                  <a:schemeClr val="bg1"/>
                </a:solidFill>
              </a:rPr>
              <a:t>布局管理器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="ID Number:").grid(sticky=E)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="Name:").grid(sticky=E)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Entry(root).grid(row=0,column=1)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Entry(root).grid(row=1,column=1)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Checkbutton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="Registered User").grid(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...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columnspan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=2,sticky=W)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="X").grid(row=0,column=2,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...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columnspan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=2,rowspan=2,sticky=W+E+N+S)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="Zoom In").grid(row=2,column=2)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="Zoom Out").grid(row=2,column=3)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sz="1600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06925"/>
            <a:ext cx="44958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汇率转换器</a:t>
            </a:r>
            <a:r>
              <a:rPr lang="en-US" altLang="zh-CN" dirty="0" smtClean="0">
                <a:solidFill>
                  <a:schemeClr val="bg1"/>
                </a:solidFill>
              </a:rPr>
              <a:t>V2.0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7644" y="1849470"/>
            <a:ext cx="58326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20654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Dollar($)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4108" y="209048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RMB(</a:t>
            </a:r>
            <a:r>
              <a:rPr lang="zh-CN" altLang="en-US" dirty="0" smtClean="0"/>
              <a:t>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5676" y="2641558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40052" y="2641558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27884" y="2434826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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27884" y="2790220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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527884" y="3720293"/>
            <a:ext cx="1152128" cy="2787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Wingdings" pitchFamily="2" charset="2"/>
              </a:rPr>
              <a:t>关闭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256076" y="3319724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5836" y="3347503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43908" y="3347503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63988" y="3319724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08052" y="32430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87924" y="3251289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Euro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31279" y="3216843"/>
            <a:ext cx="51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39148" y="3217622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533400" y="1556792"/>
            <a:ext cx="82296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Tkinter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endParaRPr lang="en-US" altLang="zh-CN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GUInterface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self.root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Tk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self.root.title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("Currency Converter")</a:t>
            </a:r>
          </a:p>
          <a:p>
            <a:pPr algn="r"/>
            <a:endParaRPr lang="en-US" altLang="zh-CN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self.qFlag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False       # Quit flag       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self.fc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StringVar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   # foreign currency selected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self.fc.set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('USD')      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self.to = 'RMB'          # convert to?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self.amt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             # amount to be converted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self.aRMB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StringVar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 # amount of RMB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self.aRMB.set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('0.00')   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self.aFC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StringVar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  # amount of foreign currency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self.aFC.set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('0.00')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Label(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self.root,textvariable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).grid(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row=0,column=0,sticky=W)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='RMB').grid(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row=0,column=2,sticky=W)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self.e1 = Entry(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self.root,textvariable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self.aFC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self.e1.grid(row=1,column=0,rowspan=2)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self.e2 = Entry(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self.root,textvariable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self.aRMB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self.e2.grid(row=1,column=2,rowspan=2)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self.b1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text='----&gt;',command=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self.toRMB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self.b1.grid(row=1,column=1)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self.b2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text='&lt;----',command=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self.toFC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self.b2.grid(row=2,column=1)</a:t>
            </a:r>
          </a:p>
          <a:p>
            <a:pPr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402</Words>
  <Application>Microsoft Macintosh PowerPoint</Application>
  <PresentationFormat>全屏显示(4:3)</PresentationFormat>
  <Paragraphs>149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黑体</vt:lpstr>
      <vt:lpstr>宋体</vt:lpstr>
      <vt:lpstr>Office 主题</vt:lpstr>
      <vt:lpstr>GUI编程进阶</vt:lpstr>
      <vt:lpstr>引例</vt:lpstr>
      <vt:lpstr>Tkinter的常用构件类</vt:lpstr>
      <vt:lpstr>常用构件:单选钮</vt:lpstr>
      <vt:lpstr>例:Grid布局管理器</vt:lpstr>
      <vt:lpstr>例:Grid布局管理器</vt:lpstr>
      <vt:lpstr>汇率转换器V2.0</vt:lpstr>
      <vt:lpstr>编程案例:汇率换算器</vt:lpstr>
      <vt:lpstr>编程案例:汇率换算器</vt:lpstr>
      <vt:lpstr>编程案例:汇率换算器</vt:lpstr>
      <vt:lpstr>编程案例:汇率换算器</vt:lpstr>
      <vt:lpstr>编程案例:汇率换算器</vt:lpstr>
      <vt:lpstr>课后作业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API调用与包引入</dc:title>
  <dc:creator>Jack_p Liu_刘鹏</dc:creator>
  <cp:lastModifiedBy>user</cp:lastModifiedBy>
  <cp:revision>28</cp:revision>
  <dcterms:created xsi:type="dcterms:W3CDTF">2017-06-15T05:30:33Z</dcterms:created>
  <dcterms:modified xsi:type="dcterms:W3CDTF">2017-07-07T08:28:08Z</dcterms:modified>
</cp:coreProperties>
</file>