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83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31" autoAdjust="0"/>
  </p:normalViewPr>
  <p:slideViewPr>
    <p:cSldViewPr>
      <p:cViewPr varScale="1">
        <p:scale>
          <a:sx n="97" d="100"/>
          <a:sy n="97" d="100"/>
        </p:scale>
        <p:origin x="6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BC8D-6F9E-43CB-8E9A-046224AB7435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93E1-B8A2-46C8-A6EA-3B32D8DE1E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7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http://www.wklken.me/posts/2015/03/03/python-base-datetime.html</a:t>
            </a:r>
          </a:p>
          <a:p>
            <a:r>
              <a:rPr lang="en-US" altLang="zh-CN" smtClean="0"/>
              <a:t>http://wxmimperio.tk/2016/03/05/Python-date-time-ops/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B93E1-B8A2-46C8-A6EA-3B32D8DE1E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时间操作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vipjr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diff_seconds</a:t>
            </a:r>
            <a:r>
              <a:rPr lang="en-US" altLang="zh-CN" dirty="0">
                <a:solidFill>
                  <a:schemeClr val="bg1"/>
                </a:solidFill>
              </a:rPr>
              <a:t> = abs(timestamp1 - timestamp0)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84482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获取两个时间的秒数差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262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days = </a:t>
            </a:r>
            <a:r>
              <a:rPr lang="en-US" altLang="zh-CN" dirty="0" err="1">
                <a:solidFill>
                  <a:schemeClr val="bg1"/>
                </a:solidFill>
              </a:rPr>
              <a:t>diff_seconds</a:t>
            </a:r>
            <a:r>
              <a:rPr lang="en-US" altLang="zh-CN" dirty="0">
                <a:solidFill>
                  <a:schemeClr val="bg1"/>
                </a:solidFill>
              </a:rPr>
              <a:t>/( 24 * 60*60)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84482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获取天数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  <a:p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262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hour_remains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>
                <a:solidFill>
                  <a:schemeClr val="bg1"/>
                </a:solidFill>
              </a:rPr>
              <a:t>diff_seconds</a:t>
            </a:r>
            <a:r>
              <a:rPr lang="en-US" altLang="zh-CN" dirty="0">
                <a:solidFill>
                  <a:schemeClr val="bg1"/>
                </a:solidFill>
              </a:rPr>
              <a:t> % (24*60*60)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hours= </a:t>
            </a:r>
            <a:r>
              <a:rPr lang="en-US" altLang="zh-CN" dirty="0" err="1">
                <a:solidFill>
                  <a:schemeClr val="bg1"/>
                </a:solidFill>
              </a:rPr>
              <a:t>hour_remains</a:t>
            </a:r>
            <a:r>
              <a:rPr lang="en-US" altLang="zh-CN" dirty="0">
                <a:solidFill>
                  <a:schemeClr val="bg1"/>
                </a:solidFill>
              </a:rPr>
              <a:t> /(60*60)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获取小时数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2628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minutes_remain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hour_remains</a:t>
            </a:r>
            <a:r>
              <a:rPr lang="en-US" altLang="zh-CN" dirty="0">
                <a:solidFill>
                  <a:schemeClr val="bg1"/>
                </a:solidFill>
              </a:rPr>
              <a:t> % (60*60)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minutes=  </a:t>
            </a:r>
            <a:r>
              <a:rPr lang="en-US" altLang="zh-CN" dirty="0" err="1">
                <a:solidFill>
                  <a:schemeClr val="bg1"/>
                </a:solidFill>
              </a:rPr>
              <a:t>minutes_remain</a:t>
            </a:r>
            <a:r>
              <a:rPr lang="en-US" altLang="zh-CN" dirty="0">
                <a:solidFill>
                  <a:schemeClr val="bg1"/>
                </a:solidFill>
              </a:rPr>
              <a:t> /60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获取分钟数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96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seconds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>
                <a:solidFill>
                  <a:schemeClr val="bg1"/>
                </a:solidFill>
              </a:rPr>
              <a:t>minutes_remain</a:t>
            </a:r>
            <a:r>
              <a:rPr lang="en-US" altLang="zh-CN" dirty="0">
                <a:solidFill>
                  <a:schemeClr val="bg1"/>
                </a:solidFill>
              </a:rPr>
              <a:t> % 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获取秒数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96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533546"/>
            <a:ext cx="7560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print(u"</a:t>
            </a:r>
            <a:r>
              <a:rPr lang="zh-CN" altLang="en-US" dirty="0">
                <a:solidFill>
                  <a:schemeClr val="bg1"/>
                </a:solidFill>
              </a:rPr>
              <a:t>时间相差 </a:t>
            </a:r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天 </a:t>
            </a:r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小时 </a:t>
            </a:r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分 </a:t>
            </a:r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  <a:r>
              <a:rPr lang="en-US" altLang="zh-CN" dirty="0">
                <a:solidFill>
                  <a:schemeClr val="bg1"/>
                </a:solidFill>
              </a:rPr>
              <a:t>"%(</a:t>
            </a:r>
            <a:r>
              <a:rPr lang="en-US" altLang="zh-CN" dirty="0" err="1">
                <a:solidFill>
                  <a:schemeClr val="bg1"/>
                </a:solidFill>
              </a:rPr>
              <a:t>days,hours,minutes,seconds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1844824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格式化输出结果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9896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网络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2533546"/>
            <a:ext cx="75608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import urllib,urllib2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url='http://www.baidu.com/'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req = urllib2.Request(url)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res = urllib2.urlopen(req)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res = res.read()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print(res)</a:t>
            </a:r>
          </a:p>
        </p:txBody>
      </p:sp>
    </p:spTree>
    <p:extLst>
      <p:ext uri="{BB962C8B-B14F-4D97-AF65-F5344CB8AC3E}">
        <p14:creationId xmlns:p14="http://schemas.microsoft.com/office/powerpoint/2010/main" val="70277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不同时间之间的转换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7744" y="2420888"/>
            <a:ext cx="4824536" cy="2448272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string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</a:t>
            </a:r>
            <a:r>
              <a:rPr lang="en-US" b="1" dirty="0" err="1" smtClean="0">
                <a:solidFill>
                  <a:schemeClr val="bg1"/>
                </a:solidFill>
              </a:rPr>
              <a:t>timetuple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date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timestamp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string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00" y="2214554"/>
            <a:ext cx="75356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C000"/>
                </a:solidFill>
              </a:rPr>
              <a:t>datetime</a:t>
            </a:r>
            <a:r>
              <a:rPr lang="en-US" altLang="zh-CN" b="1" dirty="0" smtClean="0">
                <a:solidFill>
                  <a:srgbClr val="FFC000"/>
                </a:solidFill>
              </a:rPr>
              <a:t> -&gt; string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import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datetime.datetime.now</a:t>
            </a:r>
            <a:r>
              <a:rPr lang="en-US" altLang="zh-CN" dirty="0" smtClean="0">
                <a:solidFill>
                  <a:schemeClr val="bg1"/>
                </a:solidFill>
              </a:rPr>
              <a:t>().</a:t>
            </a:r>
            <a:r>
              <a:rPr lang="en-US" altLang="zh-CN" dirty="0" err="1" smtClean="0">
                <a:solidFill>
                  <a:schemeClr val="bg1"/>
                </a:solidFill>
              </a:rPr>
              <a:t>strftime</a:t>
            </a:r>
            <a:r>
              <a:rPr lang="en-US" altLang="zh-CN" dirty="0" smtClean="0">
                <a:solidFill>
                  <a:schemeClr val="bg1"/>
                </a:solidFill>
              </a:rPr>
              <a:t>("%Y-%m-%d %H:%M:%S")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string -&gt;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import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datetime.datetime.strptime</a:t>
            </a:r>
            <a:r>
              <a:rPr lang="en-US" altLang="zh-CN" dirty="0" smtClean="0">
                <a:solidFill>
                  <a:schemeClr val="bg1"/>
                </a:solidFill>
              </a:rPr>
              <a:t>("2014-12-31 18:20:10", "%Y-%m-%d %H:%M:%S")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datetime.datetime</a:t>
            </a:r>
            <a:r>
              <a:rPr lang="en-US" altLang="zh-CN" dirty="0" smtClean="0">
                <a:solidFill>
                  <a:schemeClr val="bg1"/>
                </a:solidFill>
              </a:rPr>
              <a:t>(2014, 12, 31, 18, 20, 10)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格式化说明符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51720" y="220486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%y </a:t>
            </a:r>
            <a:r>
              <a:rPr lang="zh-CN" altLang="en-US" dirty="0">
                <a:solidFill>
                  <a:schemeClr val="bg1"/>
                </a:solidFill>
              </a:rPr>
              <a:t>两位数的年份表示（</a:t>
            </a:r>
            <a:r>
              <a:rPr lang="en-US" altLang="zh-CN" dirty="0">
                <a:solidFill>
                  <a:schemeClr val="bg1"/>
                </a:solidFill>
              </a:rPr>
              <a:t>00-99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%Y </a:t>
            </a:r>
            <a:r>
              <a:rPr lang="zh-CN" altLang="en-US" dirty="0">
                <a:solidFill>
                  <a:schemeClr val="bg1"/>
                </a:solidFill>
              </a:rPr>
              <a:t>四位数的年份表示（</a:t>
            </a:r>
            <a:r>
              <a:rPr lang="en-US" altLang="zh-CN" dirty="0">
                <a:solidFill>
                  <a:schemeClr val="bg1"/>
                </a:solidFill>
              </a:rPr>
              <a:t>000-9999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%m </a:t>
            </a:r>
            <a:r>
              <a:rPr lang="zh-CN" altLang="en-US" dirty="0">
                <a:solidFill>
                  <a:schemeClr val="bg1"/>
                </a:solidFill>
              </a:rPr>
              <a:t>月份（</a:t>
            </a:r>
            <a:r>
              <a:rPr lang="en-US" altLang="zh-CN" dirty="0">
                <a:solidFill>
                  <a:schemeClr val="bg1"/>
                </a:solidFill>
              </a:rPr>
              <a:t>01-12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%d </a:t>
            </a:r>
            <a:r>
              <a:rPr lang="zh-CN" altLang="en-US" dirty="0">
                <a:solidFill>
                  <a:schemeClr val="bg1"/>
                </a:solidFill>
              </a:rPr>
              <a:t>月内中的一天（</a:t>
            </a:r>
            <a:r>
              <a:rPr lang="en-US" altLang="zh-CN" dirty="0">
                <a:solidFill>
                  <a:schemeClr val="bg1"/>
                </a:solidFill>
              </a:rPr>
              <a:t>0-31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%H 24</a:t>
            </a:r>
            <a:r>
              <a:rPr lang="zh-CN" altLang="en-US" dirty="0">
                <a:solidFill>
                  <a:schemeClr val="bg1"/>
                </a:solidFill>
              </a:rPr>
              <a:t>小时制小时数（</a:t>
            </a:r>
            <a:r>
              <a:rPr lang="en-US" altLang="zh-CN" dirty="0">
                <a:solidFill>
                  <a:schemeClr val="bg1"/>
                </a:solidFill>
              </a:rPr>
              <a:t>0-23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%I 12</a:t>
            </a:r>
            <a:r>
              <a:rPr lang="zh-CN" altLang="en-US" dirty="0">
                <a:solidFill>
                  <a:schemeClr val="bg1"/>
                </a:solidFill>
              </a:rPr>
              <a:t>小时制小时数（</a:t>
            </a:r>
            <a:r>
              <a:rPr lang="en-US" altLang="zh-CN" dirty="0">
                <a:solidFill>
                  <a:schemeClr val="bg1"/>
                </a:solidFill>
              </a:rPr>
              <a:t>01-12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%M </a:t>
            </a:r>
            <a:r>
              <a:rPr lang="zh-CN" altLang="en-US" dirty="0">
                <a:solidFill>
                  <a:schemeClr val="bg1"/>
                </a:solidFill>
              </a:rPr>
              <a:t>分钟数（</a:t>
            </a:r>
            <a:r>
              <a:rPr lang="en-US" altLang="zh-CN" dirty="0">
                <a:solidFill>
                  <a:schemeClr val="bg1"/>
                </a:solidFill>
              </a:rPr>
              <a:t>00=59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%S </a:t>
            </a:r>
            <a:r>
              <a:rPr lang="zh-CN" altLang="en-US" dirty="0">
                <a:solidFill>
                  <a:schemeClr val="bg1"/>
                </a:solidFill>
              </a:rPr>
              <a:t>秒（</a:t>
            </a:r>
            <a:r>
              <a:rPr lang="en-US" altLang="zh-CN" dirty="0">
                <a:solidFill>
                  <a:schemeClr val="bg1"/>
                </a:solidFill>
              </a:rPr>
              <a:t>00-59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3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date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1670" y="1643050"/>
            <a:ext cx="59531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C000"/>
                </a:solidFill>
              </a:rPr>
              <a:t>datetime</a:t>
            </a:r>
            <a:r>
              <a:rPr lang="en-US" altLang="zh-CN" b="1" dirty="0" smtClean="0">
                <a:solidFill>
                  <a:srgbClr val="FFC000"/>
                </a:solidFill>
              </a:rPr>
              <a:t> -&gt; date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print datetime.datetime.now</a:t>
            </a:r>
            <a:r>
              <a:rPr lang="en-US" altLang="zh-CN" dirty="0" smtClean="0">
                <a:solidFill>
                  <a:schemeClr val="bg1"/>
                </a:solidFill>
              </a:rPr>
              <a:t>().date()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print datetime.date</a:t>
            </a:r>
            <a:r>
              <a:rPr lang="en-US" altLang="zh-CN" dirty="0" smtClean="0">
                <a:solidFill>
                  <a:schemeClr val="bg1"/>
                </a:solidFill>
              </a:rPr>
              <a:t>(2015, 1, 12)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date -&gt;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datetime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today = datetime.date.today()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 today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 datetime.date(2015, 1, 12)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print datetime.datetime.combine(today, datetime.time())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 datetime.datetime(2015, 1, 12, 0, 0)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 datetime.datetime.combine(today, datetime.time.min)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print datetime.datetime(2015, 1, 12, 0, 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datetime</a:t>
            </a:r>
            <a:r>
              <a:rPr lang="en-US" b="1" dirty="0" smtClean="0">
                <a:solidFill>
                  <a:schemeClr val="bg1"/>
                </a:solidFill>
              </a:rPr>
              <a:t> &lt;=&gt; timestamp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918" y="1928802"/>
            <a:ext cx="49383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C000"/>
                </a:solidFill>
              </a:rPr>
              <a:t>datetime</a:t>
            </a:r>
            <a:r>
              <a:rPr lang="en-US" altLang="zh-CN" b="1" dirty="0" smtClean="0">
                <a:solidFill>
                  <a:srgbClr val="FFC000"/>
                </a:solidFill>
              </a:rPr>
              <a:t> -&gt; timestamp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now = 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datetime.datetime.now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timestamp = </a:t>
            </a:r>
            <a:r>
              <a:rPr lang="en-US" altLang="zh-CN" dirty="0" err="1" smtClean="0">
                <a:solidFill>
                  <a:schemeClr val="bg1"/>
                </a:solidFill>
              </a:rPr>
              <a:t>time.mktime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now.timetuple</a:t>
            </a:r>
            <a:r>
              <a:rPr lang="en-US" altLang="zh-CN" dirty="0" smtClean="0">
                <a:solidFill>
                  <a:schemeClr val="bg1"/>
                </a:solidFill>
              </a:rPr>
              <a:t>())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rgbClr val="FFC000"/>
                </a:solidFill>
              </a:rPr>
              <a:t>timestamp -&gt; </a:t>
            </a:r>
            <a:r>
              <a:rPr lang="en-US" altLang="zh-CN" b="1" dirty="0" err="1" smtClean="0">
                <a:solidFill>
                  <a:srgbClr val="FFC000"/>
                </a:solidFill>
              </a:rPr>
              <a:t>datetime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datetime.datetime.fromtimestamp</a:t>
            </a:r>
            <a:r>
              <a:rPr lang="en-US" altLang="zh-CN" dirty="0" smtClean="0">
                <a:solidFill>
                  <a:schemeClr val="bg1"/>
                </a:solidFill>
              </a:rPr>
              <a:t>(1421077403.0)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datetime.datetime</a:t>
            </a:r>
            <a:r>
              <a:rPr lang="en-US" altLang="zh-CN" dirty="0" smtClean="0">
                <a:solidFill>
                  <a:schemeClr val="bg1"/>
                </a:solidFill>
              </a:rPr>
              <a:t>(2015, 1, 12, 23, 43, 23)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643050"/>
            <a:ext cx="68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输入任意两个日期， 计算两个日期的时间差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</a:rPr>
              <a:t>包括天数、分钟、秒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2492896"/>
            <a:ext cx="4602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思路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：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(1) 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将字符串转换为</a:t>
            </a:r>
            <a:r>
              <a:rPr lang="en-US" altLang="zh-CN" dirty="0" err="1" smtClean="0">
                <a:solidFill>
                  <a:schemeClr val="bg1"/>
                </a:solidFill>
                <a:sym typeface="Wingdings" pitchFamily="2" charset="2"/>
              </a:rPr>
              <a:t>datetime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类型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(2)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获取自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1970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年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月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日起经过的秒数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(3)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获取两个时间的秒数差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(4)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获取天数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(5)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获取小时数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(6) 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获取分钟数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(7) 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获取秒数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            (8)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格式化打印输出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datetime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import time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str_date0=</a:t>
            </a:r>
            <a:r>
              <a:rPr lang="en-US" altLang="zh-CN" dirty="0" err="1">
                <a:solidFill>
                  <a:schemeClr val="bg1"/>
                </a:solidFill>
              </a:rPr>
              <a:t>raw_input</a:t>
            </a:r>
            <a:r>
              <a:rPr lang="en-US" altLang="zh-CN" dirty="0">
                <a:solidFill>
                  <a:schemeClr val="bg1"/>
                </a:solidFill>
              </a:rPr>
              <a:t>("YYYY-MM-</a:t>
            </a:r>
            <a:r>
              <a:rPr lang="en-US" altLang="zh-CN" dirty="0" err="1">
                <a:solidFill>
                  <a:schemeClr val="bg1"/>
                </a:solidFill>
              </a:rPr>
              <a:t>dd</a:t>
            </a:r>
            <a:r>
              <a:rPr lang="en-US" altLang="zh-CN" dirty="0">
                <a:solidFill>
                  <a:schemeClr val="bg1"/>
                </a:solidFill>
              </a:rPr>
              <a:t>:\n")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userdatetime0 = </a:t>
            </a:r>
            <a:r>
              <a:rPr lang="en-US" altLang="zh-CN" dirty="0" err="1">
                <a:solidFill>
                  <a:schemeClr val="bg1"/>
                </a:solidFill>
              </a:rPr>
              <a:t>datetime.datetime.strptime</a:t>
            </a:r>
            <a:r>
              <a:rPr lang="en-US" altLang="zh-CN" dirty="0">
                <a:solidFill>
                  <a:schemeClr val="bg1"/>
                </a:solidFill>
              </a:rPr>
              <a:t>(str_date0, "%Y-%m-%d</a:t>
            </a:r>
            <a:r>
              <a:rPr lang="en-US" altLang="zh-CN" dirty="0" smtClean="0">
                <a:solidFill>
                  <a:schemeClr val="bg1"/>
                </a:solidFill>
              </a:rPr>
              <a:t>")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str_date1=</a:t>
            </a:r>
            <a:r>
              <a:rPr lang="en-US" altLang="zh-CN" dirty="0" err="1">
                <a:solidFill>
                  <a:schemeClr val="bg1"/>
                </a:solidFill>
              </a:rPr>
              <a:t>raw_input</a:t>
            </a:r>
            <a:r>
              <a:rPr lang="en-US" altLang="zh-CN" dirty="0">
                <a:solidFill>
                  <a:schemeClr val="bg1"/>
                </a:solidFill>
              </a:rPr>
              <a:t>("YYYY-MM-</a:t>
            </a:r>
            <a:r>
              <a:rPr lang="en-US" altLang="zh-CN" dirty="0" err="1">
                <a:solidFill>
                  <a:schemeClr val="bg1"/>
                </a:solidFill>
              </a:rPr>
              <a:t>dd</a:t>
            </a:r>
            <a:r>
              <a:rPr lang="en-US" altLang="zh-CN" dirty="0">
                <a:solidFill>
                  <a:schemeClr val="bg1"/>
                </a:solidFill>
              </a:rPr>
              <a:t>:\n")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userdatetime1 = </a:t>
            </a:r>
            <a:r>
              <a:rPr lang="en-US" altLang="zh-CN" dirty="0" err="1">
                <a:solidFill>
                  <a:schemeClr val="bg1"/>
                </a:solidFill>
              </a:rPr>
              <a:t>datetime.datetime.strptime</a:t>
            </a:r>
            <a:r>
              <a:rPr lang="en-US" altLang="zh-CN" dirty="0">
                <a:solidFill>
                  <a:schemeClr val="bg1"/>
                </a:solidFill>
              </a:rPr>
              <a:t>(str_date1, "%Y-%m-%d")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9125" y="1959259"/>
            <a:ext cx="501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获取时间字符串，并将其转化为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zh-CN" altLang="en-US" dirty="0" smtClean="0">
                <a:solidFill>
                  <a:schemeClr val="bg1"/>
                </a:solidFill>
              </a:rPr>
              <a:t>类型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34888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timestamp0 = </a:t>
            </a:r>
            <a:r>
              <a:rPr lang="en-US" altLang="zh-CN" dirty="0" err="1">
                <a:solidFill>
                  <a:schemeClr val="bg1"/>
                </a:solidFill>
              </a:rPr>
              <a:t>time.mktime</a:t>
            </a:r>
            <a:r>
              <a:rPr lang="en-US" altLang="zh-CN" dirty="0">
                <a:solidFill>
                  <a:schemeClr val="bg1"/>
                </a:solidFill>
              </a:rPr>
              <a:t>(userdatetime0.timetuple())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timestamp1 = </a:t>
            </a:r>
            <a:r>
              <a:rPr lang="en-US" altLang="zh-CN" dirty="0" err="1">
                <a:solidFill>
                  <a:schemeClr val="bg1"/>
                </a:solidFill>
              </a:rPr>
              <a:t>time.mktime</a:t>
            </a:r>
            <a:r>
              <a:rPr lang="en-US" altLang="zh-CN" dirty="0">
                <a:solidFill>
                  <a:schemeClr val="bg1"/>
                </a:solidFill>
              </a:rPr>
              <a:t>(userdatetime1.timetuple())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844824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获取自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1970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年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月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1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日起经过的秒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数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887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535</Words>
  <Application>Microsoft Macintosh PowerPoint</Application>
  <PresentationFormat>全屏显示(4:3)</PresentationFormat>
  <Paragraphs>101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Calibri</vt:lpstr>
      <vt:lpstr>Wingdings</vt:lpstr>
      <vt:lpstr>宋体</vt:lpstr>
      <vt:lpstr>Arial</vt:lpstr>
      <vt:lpstr>Office 主题</vt:lpstr>
      <vt:lpstr>时间操作</vt:lpstr>
      <vt:lpstr>不同时间之间的转换</vt:lpstr>
      <vt:lpstr>datetime &lt;=&gt; string</vt:lpstr>
      <vt:lpstr>格式化说明符</vt:lpstr>
      <vt:lpstr>datetime &lt;=&gt; date</vt:lpstr>
      <vt:lpstr>datetime &lt;=&gt; timestamp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网络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时间操作</dc:title>
  <cp:lastModifiedBy>user</cp:lastModifiedBy>
  <cp:revision>49</cp:revision>
  <dcterms:modified xsi:type="dcterms:W3CDTF">2017-08-07T01:54:19Z</dcterms:modified>
</cp:coreProperties>
</file>