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4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100" d="100"/>
          <a:sy n="100" d="100"/>
        </p:scale>
        <p:origin x="2504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ACFB-BD51-4154-923E-DA0666A27CDC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5FF7-9C90-45CE-BFB8-7EE493AE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18/1/19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 smtClean="0">
                <a:solidFill>
                  <a:schemeClr val="bg1"/>
                </a:solidFill>
              </a:rPr>
              <a:t>编程进阶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188" y="1371600"/>
            <a:ext cx="8532812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</a:rPr>
              <a:t>      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self.f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= Frame(</a:t>
            </a:r>
            <a:r>
              <a:rPr lang="en-US" altLang="zh-CN" sz="1800" dirty="0" err="1">
                <a:solidFill>
                  <a:schemeClr val="bg1"/>
                </a:solidFill>
              </a:rPr>
              <a:t>self.root</a:t>
            </a:r>
            <a:r>
              <a:rPr lang="en-US" altLang="zh-CN" sz="1800" dirty="0">
                <a:solidFill>
                  <a:schemeClr val="bg1"/>
                </a:solidFill>
              </a:rPr>
              <a:t>).grid(row=3, column=0, </a:t>
            </a:r>
            <a:r>
              <a:rPr lang="en-US" altLang="zh-CN" sz="1800" dirty="0" err="1">
                <a:solidFill>
                  <a:schemeClr val="bg1"/>
                </a:solidFill>
              </a:rPr>
              <a:t>columnspan</a:t>
            </a:r>
            <a:r>
              <a:rPr lang="en-US" altLang="zh-CN" sz="1800" dirty="0">
                <a:solidFill>
                  <a:schemeClr val="bg1"/>
                </a:solidFill>
              </a:rPr>
              <a:t>=3)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    self.r1 = </a:t>
            </a:r>
            <a:r>
              <a:rPr lang="en-US" altLang="zh-CN" sz="1800" dirty="0" err="1">
                <a:solidFill>
                  <a:schemeClr val="bg1"/>
                </a:solidFill>
              </a:rPr>
              <a:t>Radiobutton</a:t>
            </a:r>
            <a:r>
              <a:rPr lang="en-US" altLang="zh-CN" sz="1800" dirty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        </a:t>
            </a:r>
            <a:r>
              <a:rPr lang="en-US" altLang="zh-CN" sz="1800" dirty="0" err="1">
                <a:solidFill>
                  <a:schemeClr val="bg1"/>
                </a:solidFill>
              </a:rPr>
              <a:t>self.f</a:t>
            </a:r>
            <a:r>
              <a:rPr lang="en-US" altLang="zh-CN" sz="1800" dirty="0">
                <a:solidFill>
                  <a:schemeClr val="bg1"/>
                </a:solidFill>
              </a:rPr>
              <a:t>, text = "USD", variable = </a:t>
            </a:r>
            <a:r>
              <a:rPr lang="en-US" altLang="zh-CN" sz="1800" dirty="0" err="1">
                <a:solidFill>
                  <a:schemeClr val="bg1"/>
                </a:solidFill>
              </a:rPr>
              <a:t>self.fc</a:t>
            </a:r>
            <a:r>
              <a:rPr lang="en-US" altLang="zh-CN" sz="1800" dirty="0">
                <a:solidFill>
                  <a:schemeClr val="bg1"/>
                </a:solidFill>
              </a:rPr>
              <a:t>, value = "USD").grid(row = 3, column = 0)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    self.r2 = </a:t>
            </a:r>
            <a:r>
              <a:rPr lang="en-US" altLang="zh-CN" sz="1800" dirty="0" err="1">
                <a:solidFill>
                  <a:schemeClr val="bg1"/>
                </a:solidFill>
              </a:rPr>
              <a:t>Radiobutton</a:t>
            </a:r>
            <a:r>
              <a:rPr lang="en-US" altLang="zh-CN" sz="1800" dirty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        </a:t>
            </a:r>
            <a:r>
              <a:rPr lang="en-US" altLang="zh-CN" sz="1800" dirty="0" err="1">
                <a:solidFill>
                  <a:schemeClr val="bg1"/>
                </a:solidFill>
              </a:rPr>
              <a:t>self.f</a:t>
            </a:r>
            <a:r>
              <a:rPr lang="en-US" altLang="zh-CN" sz="1800" dirty="0">
                <a:solidFill>
                  <a:schemeClr val="bg1"/>
                </a:solidFill>
              </a:rPr>
              <a:t>, text="Euro", variable=</a:t>
            </a:r>
            <a:r>
              <a:rPr lang="en-US" altLang="zh-CN" sz="1800" dirty="0" err="1">
                <a:solidFill>
                  <a:schemeClr val="bg1"/>
                </a:solidFill>
              </a:rPr>
              <a:t>self.fc</a:t>
            </a:r>
            <a:r>
              <a:rPr lang="en-US" altLang="zh-CN" sz="1800" dirty="0">
                <a:solidFill>
                  <a:schemeClr val="bg1"/>
                </a:solidFill>
              </a:rPr>
              <a:t>, value="Euro").grid(row=3, column=1)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    self.r3 = </a:t>
            </a:r>
            <a:r>
              <a:rPr lang="en-US" altLang="zh-CN" sz="1800" dirty="0" err="1">
                <a:solidFill>
                  <a:schemeClr val="bg1"/>
                </a:solidFill>
              </a:rPr>
              <a:t>Radiobutton</a:t>
            </a:r>
            <a:r>
              <a:rPr lang="en-US" altLang="zh-CN" sz="1800" dirty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        </a:t>
            </a:r>
            <a:r>
              <a:rPr lang="en-US" altLang="zh-CN" sz="1800" dirty="0" err="1">
                <a:solidFill>
                  <a:schemeClr val="bg1"/>
                </a:solidFill>
              </a:rPr>
              <a:t>self.f</a:t>
            </a:r>
            <a:r>
              <a:rPr lang="en-US" altLang="zh-CN" sz="1800" dirty="0">
                <a:solidFill>
                  <a:schemeClr val="bg1"/>
                </a:solidFill>
              </a:rPr>
              <a:t>, text = "Yen", variable = </a:t>
            </a:r>
            <a:r>
              <a:rPr lang="en-US" altLang="zh-CN" sz="1800" dirty="0" err="1">
                <a:solidFill>
                  <a:schemeClr val="bg1"/>
                </a:solidFill>
              </a:rPr>
              <a:t>self.fc</a:t>
            </a:r>
            <a:r>
              <a:rPr lang="en-US" altLang="zh-CN" sz="1800" dirty="0">
                <a:solidFill>
                  <a:schemeClr val="bg1"/>
                </a:solidFill>
              </a:rPr>
              <a:t>, value = "Yen").grid(row = 3, column = 2)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    self.r4 = </a:t>
            </a:r>
            <a:r>
              <a:rPr lang="en-US" altLang="zh-CN" sz="1800" dirty="0" err="1">
                <a:solidFill>
                  <a:schemeClr val="bg1"/>
                </a:solidFill>
              </a:rPr>
              <a:t>Radiobutton</a:t>
            </a:r>
            <a:r>
              <a:rPr lang="en-US" altLang="zh-CN" sz="1800" dirty="0">
                <a:solidFill>
                  <a:schemeClr val="bg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        </a:t>
            </a:r>
            <a:r>
              <a:rPr lang="en-US" altLang="zh-CN" sz="1800" dirty="0" err="1">
                <a:solidFill>
                  <a:schemeClr val="bg1"/>
                </a:solidFill>
              </a:rPr>
              <a:t>self.f</a:t>
            </a:r>
            <a:r>
              <a:rPr lang="en-US" altLang="zh-CN" sz="1800" dirty="0">
                <a:solidFill>
                  <a:schemeClr val="bg1"/>
                </a:solidFill>
              </a:rPr>
              <a:t>, text="Pound", variable=</a:t>
            </a:r>
            <a:r>
              <a:rPr lang="en-US" altLang="zh-CN" sz="1800" dirty="0" err="1">
                <a:solidFill>
                  <a:schemeClr val="bg1"/>
                </a:solidFill>
              </a:rPr>
              <a:t>self.fc</a:t>
            </a:r>
            <a:r>
              <a:rPr lang="en-US" altLang="zh-CN" sz="1800" dirty="0">
                <a:solidFill>
                  <a:schemeClr val="bg1"/>
                </a:solidFill>
              </a:rPr>
              <a:t>, value="Pound").grid(row=3, column=3)</a:t>
            </a:r>
          </a:p>
          <a:p>
            <a:pPr marL="0" indent="0">
              <a:buNone/>
            </a:pPr>
            <a:r>
              <a:rPr lang="it-IT" altLang="zh-CN" sz="1800" dirty="0">
                <a:solidFill>
                  <a:schemeClr val="bg1"/>
                </a:solidFill>
              </a:rPr>
              <a:t>        </a:t>
            </a:r>
            <a:r>
              <a:rPr lang="it-IT" altLang="zh-CN" sz="1800" dirty="0" err="1">
                <a:solidFill>
                  <a:schemeClr val="bg1"/>
                </a:solidFill>
              </a:rPr>
              <a:t>self.qb</a:t>
            </a:r>
            <a:r>
              <a:rPr lang="it-IT" altLang="zh-CN" sz="1800" dirty="0">
                <a:solidFill>
                  <a:schemeClr val="bg1"/>
                </a:solidFill>
              </a:rPr>
              <a:t> = Button(</a:t>
            </a:r>
          </a:p>
          <a:p>
            <a:pPr marL="0" indent="0">
              <a:buNone/>
            </a:pPr>
            <a:r>
              <a:rPr lang="it-IT" altLang="zh-CN" sz="1800" dirty="0">
                <a:solidFill>
                  <a:schemeClr val="bg1"/>
                </a:solidFill>
              </a:rPr>
              <a:t>            </a:t>
            </a:r>
            <a:r>
              <a:rPr lang="it-IT" altLang="zh-CN" sz="1800" dirty="0" err="1">
                <a:solidFill>
                  <a:schemeClr val="bg1"/>
                </a:solidFill>
              </a:rPr>
              <a:t>self.root</a:t>
            </a:r>
            <a:r>
              <a:rPr lang="it-IT" altLang="zh-CN" sz="1800" dirty="0">
                <a:solidFill>
                  <a:schemeClr val="bg1"/>
                </a:solidFill>
              </a:rPr>
              <a:t>, text="</a:t>
            </a:r>
            <a:r>
              <a:rPr lang="it-IT" altLang="zh-CN" sz="1800" dirty="0" err="1">
                <a:solidFill>
                  <a:schemeClr val="bg1"/>
                </a:solidFill>
              </a:rPr>
              <a:t>Quit</a:t>
            </a:r>
            <a:r>
              <a:rPr lang="it-IT" altLang="zh-CN" sz="1800" dirty="0">
                <a:solidFill>
                  <a:schemeClr val="bg1"/>
                </a:solidFill>
              </a:rPr>
              <a:t>", </a:t>
            </a:r>
            <a:r>
              <a:rPr lang="it-IT" altLang="zh-CN" sz="1800" dirty="0" err="1">
                <a:solidFill>
                  <a:schemeClr val="bg1"/>
                </a:solidFill>
              </a:rPr>
              <a:t>command</a:t>
            </a:r>
            <a:r>
              <a:rPr lang="it-IT" altLang="zh-CN" sz="1800" dirty="0">
                <a:solidFill>
                  <a:schemeClr val="bg1"/>
                </a:solidFill>
              </a:rPr>
              <a:t>=</a:t>
            </a:r>
            <a:r>
              <a:rPr lang="it-IT" altLang="zh-CN" sz="1800" dirty="0" err="1">
                <a:solidFill>
                  <a:schemeClr val="bg1"/>
                </a:solidFill>
              </a:rPr>
              <a:t>self.close</a:t>
            </a:r>
            <a:r>
              <a:rPr lang="it-IT" altLang="zh-CN" sz="1800" dirty="0">
                <a:solidFill>
                  <a:schemeClr val="bg1"/>
                </a:solidFill>
              </a:rPr>
              <a:t>).</a:t>
            </a:r>
            <a:r>
              <a:rPr lang="it-IT" altLang="zh-CN" sz="1800" dirty="0" err="1">
                <a:solidFill>
                  <a:schemeClr val="bg1"/>
                </a:solidFill>
              </a:rPr>
              <a:t>grid</a:t>
            </a:r>
            <a:r>
              <a:rPr lang="it-IT" altLang="zh-CN" sz="1800" dirty="0">
                <a:solidFill>
                  <a:schemeClr val="bg1"/>
                </a:solidFill>
              </a:rPr>
              <a:t>(</a:t>
            </a:r>
            <a:r>
              <a:rPr lang="it-IT" altLang="zh-CN" sz="1800" dirty="0" err="1">
                <a:solidFill>
                  <a:schemeClr val="bg1"/>
                </a:solidFill>
              </a:rPr>
              <a:t>row</a:t>
            </a:r>
            <a:r>
              <a:rPr lang="it-IT" altLang="zh-CN" sz="1800" dirty="0">
                <a:solidFill>
                  <a:schemeClr val="bg1"/>
                </a:solidFill>
              </a:rPr>
              <a:t>=5, </a:t>
            </a:r>
            <a:r>
              <a:rPr lang="it-IT" altLang="zh-CN" sz="1800" dirty="0" err="1">
                <a:solidFill>
                  <a:schemeClr val="bg1"/>
                </a:solidFill>
              </a:rPr>
              <a:t>column</a:t>
            </a:r>
            <a:r>
              <a:rPr lang="it-IT" altLang="zh-CN" sz="1800" dirty="0">
                <a:solidFill>
                  <a:schemeClr val="bg1"/>
                </a:solidFill>
              </a:rPr>
              <a:t>=1)</a:t>
            </a:r>
          </a:p>
          <a:p>
            <a:pPr marL="0" indent="0">
              <a:buNone/>
            </a:pPr>
            <a:r>
              <a:rPr lang="it-IT" altLang="zh-CN" sz="1800" dirty="0">
                <a:solidFill>
                  <a:schemeClr val="bg1"/>
                </a:solidFill>
              </a:rPr>
              <a:t>        </a:t>
            </a:r>
            <a:r>
              <a:rPr lang="it-IT" altLang="zh-CN" sz="1800" dirty="0" err="1">
                <a:solidFill>
                  <a:schemeClr val="bg1"/>
                </a:solidFill>
              </a:rPr>
              <a:t>self.root.mainloop</a:t>
            </a:r>
            <a:r>
              <a:rPr lang="it-IT" altLang="zh-CN" sz="1800" dirty="0">
                <a:solidFill>
                  <a:schemeClr val="bg1"/>
                </a:solidFill>
              </a:rPr>
              <a:t>()</a:t>
            </a:r>
            <a:endParaRPr lang="zh-CN" altLang="en-US" sz="18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188" y="1371600"/>
            <a:ext cx="8532812" cy="4937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def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showInfo</a:t>
            </a:r>
            <a:r>
              <a:rPr lang="en-US" altLang="zh-CN" sz="1200" dirty="0">
                <a:solidFill>
                  <a:schemeClr val="bg1"/>
                </a:solidFill>
              </a:rPr>
              <a:t>(self):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</a:t>
            </a:r>
            <a:r>
              <a:rPr lang="ro-RO" altLang="zh-CN" sz="1200" dirty="0" err="1">
                <a:solidFill>
                  <a:schemeClr val="bg1"/>
                </a:solidFill>
              </a:rPr>
              <a:t>rStr</a:t>
            </a:r>
            <a:r>
              <a:rPr lang="ro-RO" altLang="zh-CN" sz="1200" dirty="0">
                <a:solidFill>
                  <a:schemeClr val="bg1"/>
                </a:solidFill>
              </a:rPr>
              <a:t> = "%.2f"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        if </a:t>
            </a:r>
            <a:r>
              <a:rPr lang="en-US" altLang="zh-CN" sz="1200" dirty="0" err="1">
                <a:solidFill>
                  <a:schemeClr val="bg1"/>
                </a:solidFill>
              </a:rPr>
              <a:t>self.to</a:t>
            </a:r>
            <a:r>
              <a:rPr lang="en-US" altLang="zh-CN" sz="1200" dirty="0">
                <a:solidFill>
                  <a:schemeClr val="bg1"/>
                </a:solidFill>
              </a:rPr>
              <a:t> == "RMB":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            r = </a:t>
            </a:r>
            <a:r>
              <a:rPr lang="en-US" altLang="zh-CN" sz="1200" dirty="0" err="1">
                <a:solidFill>
                  <a:schemeClr val="bg1"/>
                </a:solidFill>
              </a:rPr>
              <a:t>self.cal.calRMB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</a:rPr>
              <a:t>self.fc.get</a:t>
            </a:r>
            <a:r>
              <a:rPr lang="en-US" altLang="zh-CN" sz="1200" dirty="0">
                <a:solidFill>
                  <a:schemeClr val="bg1"/>
                </a:solidFill>
              </a:rPr>
              <a:t>(), </a:t>
            </a:r>
            <a:r>
              <a:rPr lang="en-US" altLang="zh-CN" sz="1200" dirty="0" err="1">
                <a:solidFill>
                  <a:schemeClr val="bg1"/>
                </a:solidFill>
              </a:rPr>
              <a:t>self.amt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self.aRMB.set</a:t>
            </a:r>
            <a:r>
              <a:rPr lang="ro-RO" altLang="zh-CN" sz="1200" dirty="0">
                <a:solidFill>
                  <a:schemeClr val="bg1"/>
                </a:solidFill>
              </a:rPr>
              <a:t>(</a:t>
            </a:r>
            <a:r>
              <a:rPr lang="ro-RO" altLang="zh-CN" sz="1200" dirty="0" err="1">
                <a:solidFill>
                  <a:schemeClr val="bg1"/>
                </a:solidFill>
              </a:rPr>
              <a:t>rStr</a:t>
            </a:r>
            <a:r>
              <a:rPr lang="ro-RO" altLang="zh-CN" sz="1200" dirty="0">
                <a:solidFill>
                  <a:schemeClr val="bg1"/>
                </a:solidFill>
              </a:rPr>
              <a:t> % r)</a:t>
            </a:r>
          </a:p>
          <a:p>
            <a:pPr marL="0" indent="0">
              <a:buNone/>
            </a:pPr>
            <a:r>
              <a:rPr lang="hu-HU" altLang="zh-CN" sz="1200" dirty="0">
                <a:solidFill>
                  <a:schemeClr val="bg1"/>
                </a:solidFill>
              </a:rPr>
              <a:t>        </a:t>
            </a:r>
            <a:r>
              <a:rPr lang="hu-HU" altLang="zh-CN" sz="1200" dirty="0" err="1">
                <a:solidFill>
                  <a:schemeClr val="bg1"/>
                </a:solidFill>
              </a:rPr>
              <a:t>else</a:t>
            </a:r>
            <a:r>
              <a:rPr lang="hu-HU" altLang="zh-CN" sz="12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</a:rPr>
              <a:t>            r = </a:t>
            </a:r>
            <a:r>
              <a:rPr lang="en-US" altLang="zh-CN" sz="1200" dirty="0" err="1">
                <a:solidFill>
                  <a:schemeClr val="bg1"/>
                </a:solidFill>
              </a:rPr>
              <a:t>self.cal.calFC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</a:rPr>
              <a:t>self.fc.get</a:t>
            </a:r>
            <a:r>
              <a:rPr lang="en-US" altLang="zh-CN" sz="1200" dirty="0">
                <a:solidFill>
                  <a:schemeClr val="bg1"/>
                </a:solidFill>
              </a:rPr>
              <a:t>(), </a:t>
            </a:r>
            <a:r>
              <a:rPr lang="en-US" altLang="zh-CN" sz="1200" dirty="0" err="1">
                <a:solidFill>
                  <a:schemeClr val="bg1"/>
                </a:solidFill>
              </a:rPr>
              <a:t>self.amt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self.aFC.set</a:t>
            </a:r>
            <a:r>
              <a:rPr lang="ro-RO" altLang="zh-CN" sz="1200" dirty="0">
                <a:solidFill>
                  <a:schemeClr val="bg1"/>
                </a:solidFill>
              </a:rPr>
              <a:t>(</a:t>
            </a:r>
            <a:r>
              <a:rPr lang="ro-RO" altLang="zh-CN" sz="1200" dirty="0" err="1">
                <a:solidFill>
                  <a:schemeClr val="bg1"/>
                </a:solidFill>
              </a:rPr>
              <a:t>rStr</a:t>
            </a:r>
            <a:r>
              <a:rPr lang="ro-RO" altLang="zh-CN" sz="1200" dirty="0">
                <a:solidFill>
                  <a:schemeClr val="bg1"/>
                </a:solidFill>
              </a:rPr>
              <a:t> % r)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</a:t>
            </a:r>
            <a:r>
              <a:rPr lang="ro-RO" altLang="zh-CN" sz="1200" dirty="0" smtClean="0">
                <a:solidFill>
                  <a:schemeClr val="bg1"/>
                </a:solidFill>
              </a:rPr>
              <a:t>  def </a:t>
            </a:r>
            <a:r>
              <a:rPr lang="ro-RO" altLang="zh-CN" sz="1200" dirty="0" err="1">
                <a:solidFill>
                  <a:schemeClr val="bg1"/>
                </a:solidFill>
              </a:rPr>
              <a:t>toRMB</a:t>
            </a:r>
            <a:r>
              <a:rPr lang="ro-RO" altLang="zh-CN" sz="1200" dirty="0">
                <a:solidFill>
                  <a:schemeClr val="bg1"/>
                </a:solidFill>
              </a:rPr>
              <a:t>(self):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self.to</a:t>
            </a:r>
            <a:r>
              <a:rPr lang="ro-RO" altLang="zh-CN" sz="1200" dirty="0">
                <a:solidFill>
                  <a:schemeClr val="bg1"/>
                </a:solidFill>
              </a:rPr>
              <a:t> = "RMB"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self.amt</a:t>
            </a:r>
            <a:r>
              <a:rPr lang="ro-RO" altLang="zh-CN" sz="1200" dirty="0">
                <a:solidFill>
                  <a:schemeClr val="bg1"/>
                </a:solidFill>
              </a:rPr>
              <a:t> = </a:t>
            </a:r>
            <a:r>
              <a:rPr lang="ro-RO" altLang="zh-CN" sz="1200" dirty="0" err="1">
                <a:solidFill>
                  <a:schemeClr val="bg1"/>
                </a:solidFill>
              </a:rPr>
              <a:t>eval</a:t>
            </a:r>
            <a:r>
              <a:rPr lang="ro-RO" altLang="zh-CN" sz="1200" dirty="0">
                <a:solidFill>
                  <a:schemeClr val="bg1"/>
                </a:solidFill>
              </a:rPr>
              <a:t>(</a:t>
            </a:r>
            <a:r>
              <a:rPr lang="ro-RO" altLang="zh-CN" sz="1200" dirty="0" err="1">
                <a:solidFill>
                  <a:schemeClr val="bg1"/>
                </a:solidFill>
              </a:rPr>
              <a:t>self.aFC.get</a:t>
            </a:r>
            <a:r>
              <a:rPr lang="ro-RO" altLang="zh-CN" sz="1200" dirty="0">
                <a:solidFill>
                  <a:schemeClr val="bg1"/>
                </a:solidFill>
              </a:rPr>
              <a:t>())</a:t>
            </a:r>
          </a:p>
          <a:p>
            <a:pPr marL="0" indent="0">
              <a:buNone/>
            </a:pPr>
            <a:r>
              <a:rPr lang="de-DE" altLang="zh-CN" sz="1200" dirty="0">
                <a:solidFill>
                  <a:schemeClr val="bg1"/>
                </a:solidFill>
              </a:rPr>
              <a:t>        </a:t>
            </a:r>
            <a:r>
              <a:rPr lang="de-DE" altLang="zh-CN" sz="1200" dirty="0" err="1">
                <a:solidFill>
                  <a:schemeClr val="bg1"/>
                </a:solidFill>
              </a:rPr>
              <a:t>self.showInfo</a:t>
            </a:r>
            <a:r>
              <a:rPr lang="de-DE" altLang="zh-CN" sz="12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de-DE" altLang="zh-CN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1200" dirty="0">
                <a:solidFill>
                  <a:schemeClr val="bg1"/>
                </a:solidFill>
              </a:rPr>
              <a:t>    </a:t>
            </a:r>
            <a:r>
              <a:rPr lang="de-DE" altLang="zh-CN" sz="1200" dirty="0" err="1">
                <a:solidFill>
                  <a:schemeClr val="bg1"/>
                </a:solidFill>
              </a:rPr>
              <a:t>def</a:t>
            </a:r>
            <a:r>
              <a:rPr lang="de-DE" altLang="zh-CN" sz="1200" dirty="0">
                <a:solidFill>
                  <a:schemeClr val="bg1"/>
                </a:solidFill>
              </a:rPr>
              <a:t> </a:t>
            </a:r>
            <a:r>
              <a:rPr lang="de-DE" altLang="zh-CN" sz="1200" dirty="0" err="1">
                <a:solidFill>
                  <a:schemeClr val="bg1"/>
                </a:solidFill>
              </a:rPr>
              <a:t>toFC</a:t>
            </a:r>
            <a:r>
              <a:rPr lang="de-DE" altLang="zh-CN" sz="1200" dirty="0">
                <a:solidFill>
                  <a:schemeClr val="bg1"/>
                </a:solidFill>
              </a:rPr>
              <a:t>(</a:t>
            </a:r>
            <a:r>
              <a:rPr lang="de-DE" altLang="zh-CN" sz="1200" dirty="0" err="1">
                <a:solidFill>
                  <a:schemeClr val="bg1"/>
                </a:solidFill>
              </a:rPr>
              <a:t>self</a:t>
            </a:r>
            <a:r>
              <a:rPr lang="de-DE" altLang="zh-CN" sz="1200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self.to</a:t>
            </a:r>
            <a:r>
              <a:rPr lang="ro-RO" altLang="zh-CN" sz="1200" dirty="0">
                <a:solidFill>
                  <a:schemeClr val="bg1"/>
                </a:solidFill>
              </a:rPr>
              <a:t> = </a:t>
            </a:r>
            <a:r>
              <a:rPr lang="ro-RO" altLang="zh-CN" sz="1200" dirty="0" err="1">
                <a:solidFill>
                  <a:schemeClr val="bg1"/>
                </a:solidFill>
              </a:rPr>
              <a:t>self.fc.get</a:t>
            </a:r>
            <a:r>
              <a:rPr lang="ro-RO" altLang="zh-CN" sz="12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ro-RO" altLang="zh-CN" sz="1200" dirty="0">
                <a:solidFill>
                  <a:schemeClr val="bg1"/>
                </a:solidFill>
              </a:rPr>
              <a:t>        </a:t>
            </a:r>
            <a:r>
              <a:rPr lang="ro-RO" altLang="zh-CN" sz="1200" dirty="0" err="1">
                <a:solidFill>
                  <a:schemeClr val="bg1"/>
                </a:solidFill>
              </a:rPr>
              <a:t>self.amt</a:t>
            </a:r>
            <a:r>
              <a:rPr lang="ro-RO" altLang="zh-CN" sz="1200" dirty="0">
                <a:solidFill>
                  <a:schemeClr val="bg1"/>
                </a:solidFill>
              </a:rPr>
              <a:t> = </a:t>
            </a:r>
            <a:r>
              <a:rPr lang="ro-RO" altLang="zh-CN" sz="1200" dirty="0" err="1">
                <a:solidFill>
                  <a:schemeClr val="bg1"/>
                </a:solidFill>
              </a:rPr>
              <a:t>eval</a:t>
            </a:r>
            <a:r>
              <a:rPr lang="ro-RO" altLang="zh-CN" sz="1200" dirty="0">
                <a:solidFill>
                  <a:schemeClr val="bg1"/>
                </a:solidFill>
              </a:rPr>
              <a:t>(</a:t>
            </a:r>
            <a:r>
              <a:rPr lang="ro-RO" altLang="zh-CN" sz="1200" dirty="0" err="1">
                <a:solidFill>
                  <a:schemeClr val="bg1"/>
                </a:solidFill>
              </a:rPr>
              <a:t>self.aRMB.get</a:t>
            </a:r>
            <a:r>
              <a:rPr lang="ro-RO" altLang="zh-CN" sz="1200" dirty="0">
                <a:solidFill>
                  <a:schemeClr val="bg1"/>
                </a:solidFill>
              </a:rPr>
              <a:t>())</a:t>
            </a:r>
          </a:p>
          <a:p>
            <a:pPr marL="0" indent="0">
              <a:buNone/>
            </a:pPr>
            <a:r>
              <a:rPr lang="de-DE" altLang="zh-CN" sz="1200" dirty="0">
                <a:solidFill>
                  <a:schemeClr val="bg1"/>
                </a:solidFill>
              </a:rPr>
              <a:t>        </a:t>
            </a:r>
            <a:r>
              <a:rPr lang="de-DE" altLang="zh-CN" sz="1200" dirty="0" err="1">
                <a:solidFill>
                  <a:schemeClr val="bg1"/>
                </a:solidFill>
              </a:rPr>
              <a:t>self.showInfo</a:t>
            </a:r>
            <a:r>
              <a:rPr lang="de-DE" altLang="zh-CN" sz="12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de-DE" altLang="zh-CN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1200" dirty="0">
                <a:solidFill>
                  <a:schemeClr val="bg1"/>
                </a:solidFill>
              </a:rPr>
              <a:t>    </a:t>
            </a:r>
            <a:r>
              <a:rPr lang="de-DE" altLang="zh-CN" sz="1200" dirty="0" err="1">
                <a:solidFill>
                  <a:schemeClr val="bg1"/>
                </a:solidFill>
              </a:rPr>
              <a:t>def</a:t>
            </a:r>
            <a:r>
              <a:rPr lang="de-DE" altLang="zh-CN" sz="1200" dirty="0">
                <a:solidFill>
                  <a:schemeClr val="bg1"/>
                </a:solidFill>
              </a:rPr>
              <a:t> </a:t>
            </a:r>
            <a:r>
              <a:rPr lang="de-DE" altLang="zh-CN" sz="1200" dirty="0" err="1">
                <a:solidFill>
                  <a:schemeClr val="bg1"/>
                </a:solidFill>
              </a:rPr>
              <a:t>close</a:t>
            </a:r>
            <a:r>
              <a:rPr lang="de-DE" altLang="zh-CN" sz="1200" dirty="0">
                <a:solidFill>
                  <a:schemeClr val="bg1"/>
                </a:solidFill>
              </a:rPr>
              <a:t>(</a:t>
            </a:r>
            <a:r>
              <a:rPr lang="de-DE" altLang="zh-CN" sz="1200" dirty="0" err="1">
                <a:solidFill>
                  <a:schemeClr val="bg1"/>
                </a:solidFill>
              </a:rPr>
              <a:t>self</a:t>
            </a:r>
            <a:r>
              <a:rPr lang="de-DE" altLang="zh-CN" sz="1200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it-IT" altLang="zh-CN" sz="1200" dirty="0">
                <a:solidFill>
                  <a:schemeClr val="bg1"/>
                </a:solidFill>
              </a:rPr>
              <a:t>        </a:t>
            </a:r>
            <a:r>
              <a:rPr lang="it-IT" altLang="zh-CN" sz="1200" dirty="0" err="1">
                <a:solidFill>
                  <a:schemeClr val="bg1"/>
                </a:solidFill>
              </a:rPr>
              <a:t>self.root.quit</a:t>
            </a:r>
            <a:r>
              <a:rPr lang="it-IT" altLang="zh-CN" sz="12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it-IT" altLang="zh-CN" sz="1200" dirty="0">
                <a:solidFill>
                  <a:schemeClr val="bg1"/>
                </a:solidFill>
              </a:rPr>
              <a:t>        </a:t>
            </a:r>
            <a:r>
              <a:rPr lang="it-IT" altLang="zh-CN" sz="1200" dirty="0" err="1">
                <a:solidFill>
                  <a:schemeClr val="bg1"/>
                </a:solidFill>
              </a:rPr>
              <a:t>self.root.destroy</a:t>
            </a:r>
            <a:r>
              <a:rPr lang="it-IT" altLang="zh-CN" sz="1200" dirty="0">
                <a:solidFill>
                  <a:schemeClr val="bg1"/>
                </a:solidFill>
              </a:rPr>
              <a:t>()</a:t>
            </a:r>
            <a:endParaRPr lang="zh-CN" altLang="en-US" sz="1200" dirty="0">
              <a:solidFill>
                <a:schemeClr val="bg1"/>
              </a:solidFill>
              <a:latin typeface="Courier New" panose="02070309020205020404" pitchFamily="49" charset="0"/>
              <a:ea typeface="黑体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8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class Cal: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</a:t>
            </a:r>
            <a:r>
              <a:rPr lang="en-US" altLang="zh-CN" sz="2000" dirty="0" err="1">
                <a:solidFill>
                  <a:schemeClr val="bg1"/>
                </a:solidFill>
              </a:rPr>
              <a:t>def</a:t>
            </a:r>
            <a:r>
              <a:rPr lang="en-US" altLang="zh-CN" sz="2000" dirty="0">
                <a:solidFill>
                  <a:schemeClr val="bg1"/>
                </a:solidFill>
              </a:rPr>
              <a:t> __</a:t>
            </a:r>
            <a:r>
              <a:rPr lang="en-US" altLang="zh-CN" sz="2000" dirty="0" err="1">
                <a:solidFill>
                  <a:schemeClr val="bg1"/>
                </a:solidFill>
              </a:rPr>
              <a:t>init</a:t>
            </a:r>
            <a:r>
              <a:rPr lang="en-US" altLang="zh-CN" sz="2000" dirty="0">
                <a:solidFill>
                  <a:schemeClr val="bg1"/>
                </a:solidFill>
              </a:rPr>
              <a:t>__(self):</a:t>
            </a:r>
          </a:p>
          <a:p>
            <a:pPr marL="0" indent="0">
              <a:buNone/>
            </a:pPr>
            <a:r>
              <a:rPr lang="ro-RO" altLang="zh-CN" sz="2000" dirty="0">
                <a:solidFill>
                  <a:schemeClr val="bg1"/>
                </a:solidFill>
              </a:rPr>
              <a:t>        </a:t>
            </a:r>
            <a:r>
              <a:rPr lang="ro-RO" altLang="zh-CN" sz="2000" dirty="0" err="1">
                <a:solidFill>
                  <a:schemeClr val="bg1"/>
                </a:solidFill>
              </a:rPr>
              <a:t>self.xRate</a:t>
            </a:r>
            <a:r>
              <a:rPr lang="ro-RO" altLang="zh-CN" sz="2000" dirty="0">
                <a:solidFill>
                  <a:schemeClr val="bg1"/>
                </a:solidFill>
              </a:rPr>
              <a:t> = {"USD": 6.306, "Euro": 8.2735,</a:t>
            </a:r>
          </a:p>
          <a:p>
            <a:pPr marL="0" indent="0">
              <a:buNone/>
            </a:pPr>
            <a:r>
              <a:rPr lang="de-DE" altLang="zh-CN" sz="2000" dirty="0">
                <a:solidFill>
                  <a:schemeClr val="bg1"/>
                </a:solidFill>
              </a:rPr>
              <a:t>                      "Yen": 0.0775, "Pound": 10.0486}</a:t>
            </a:r>
          </a:p>
          <a:p>
            <a:pPr marL="0" indent="0">
              <a:buNone/>
            </a:pPr>
            <a:endParaRPr lang="de-DE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2000" dirty="0">
                <a:solidFill>
                  <a:schemeClr val="bg1"/>
                </a:solidFill>
              </a:rPr>
              <a:t>    </a:t>
            </a:r>
            <a:r>
              <a:rPr lang="de-DE" altLang="zh-CN" sz="2000" dirty="0" err="1">
                <a:solidFill>
                  <a:schemeClr val="bg1"/>
                </a:solidFill>
              </a:rPr>
              <a:t>def</a:t>
            </a:r>
            <a:r>
              <a:rPr lang="de-DE" altLang="zh-CN" sz="2000" dirty="0">
                <a:solidFill>
                  <a:schemeClr val="bg1"/>
                </a:solidFill>
              </a:rPr>
              <a:t> </a:t>
            </a:r>
            <a:r>
              <a:rPr lang="de-DE" altLang="zh-CN" sz="2000" dirty="0" err="1">
                <a:solidFill>
                  <a:schemeClr val="bg1"/>
                </a:solidFill>
              </a:rPr>
              <a:t>calRMB</a:t>
            </a:r>
            <a:r>
              <a:rPr lang="de-DE" altLang="zh-CN" sz="2000" dirty="0">
                <a:solidFill>
                  <a:schemeClr val="bg1"/>
                </a:solidFill>
              </a:rPr>
              <a:t>(</a:t>
            </a:r>
            <a:r>
              <a:rPr lang="de-DE" altLang="zh-CN" sz="2000" dirty="0" err="1">
                <a:solidFill>
                  <a:schemeClr val="bg1"/>
                </a:solidFill>
              </a:rPr>
              <a:t>self</a:t>
            </a:r>
            <a:r>
              <a:rPr lang="de-DE" altLang="zh-CN" sz="2000" dirty="0">
                <a:solidFill>
                  <a:schemeClr val="bg1"/>
                </a:solidFill>
              </a:rPr>
              <a:t>, </a:t>
            </a:r>
            <a:r>
              <a:rPr lang="de-DE" altLang="zh-CN" sz="2000" dirty="0" err="1">
                <a:solidFill>
                  <a:schemeClr val="bg1"/>
                </a:solidFill>
              </a:rPr>
              <a:t>fc</a:t>
            </a:r>
            <a:r>
              <a:rPr lang="de-DE" altLang="zh-CN" sz="2000" dirty="0">
                <a:solidFill>
                  <a:schemeClr val="bg1"/>
                </a:solidFill>
              </a:rPr>
              <a:t>, </a:t>
            </a:r>
            <a:r>
              <a:rPr lang="de-DE" altLang="zh-CN" sz="2000" dirty="0" err="1">
                <a:solidFill>
                  <a:schemeClr val="bg1"/>
                </a:solidFill>
              </a:rPr>
              <a:t>amt</a:t>
            </a:r>
            <a:r>
              <a:rPr lang="de-DE" altLang="zh-CN" sz="2000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de-DE" altLang="zh-CN" sz="2000" dirty="0">
                <a:solidFill>
                  <a:schemeClr val="bg1"/>
                </a:solidFill>
              </a:rPr>
              <a:t>        </a:t>
            </a:r>
            <a:r>
              <a:rPr lang="de-DE" altLang="zh-CN" sz="2000" dirty="0" err="1">
                <a:solidFill>
                  <a:schemeClr val="bg1"/>
                </a:solidFill>
              </a:rPr>
              <a:t>return</a:t>
            </a:r>
            <a:r>
              <a:rPr lang="de-DE" altLang="zh-CN" sz="2000" dirty="0">
                <a:solidFill>
                  <a:schemeClr val="bg1"/>
                </a:solidFill>
              </a:rPr>
              <a:t> </a:t>
            </a:r>
            <a:r>
              <a:rPr lang="de-DE" altLang="zh-CN" sz="2000" dirty="0" err="1">
                <a:solidFill>
                  <a:schemeClr val="bg1"/>
                </a:solidFill>
              </a:rPr>
              <a:t>amt</a:t>
            </a:r>
            <a:r>
              <a:rPr lang="de-DE" altLang="zh-CN" sz="2000" dirty="0">
                <a:solidFill>
                  <a:schemeClr val="bg1"/>
                </a:solidFill>
              </a:rPr>
              <a:t> * </a:t>
            </a:r>
            <a:r>
              <a:rPr lang="de-DE" altLang="zh-CN" sz="2000" dirty="0" err="1">
                <a:solidFill>
                  <a:schemeClr val="bg1"/>
                </a:solidFill>
              </a:rPr>
              <a:t>self.xRate</a:t>
            </a:r>
            <a:r>
              <a:rPr lang="de-DE" altLang="zh-CN" sz="2000" dirty="0">
                <a:solidFill>
                  <a:schemeClr val="bg1"/>
                </a:solidFill>
              </a:rPr>
              <a:t>[</a:t>
            </a:r>
            <a:r>
              <a:rPr lang="de-DE" altLang="zh-CN" sz="2000" dirty="0" err="1">
                <a:solidFill>
                  <a:schemeClr val="bg1"/>
                </a:solidFill>
              </a:rPr>
              <a:t>fc</a:t>
            </a:r>
            <a:r>
              <a:rPr lang="de-DE" altLang="zh-CN" sz="2000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de-DE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altLang="zh-CN" sz="2000" dirty="0">
                <a:solidFill>
                  <a:schemeClr val="bg1"/>
                </a:solidFill>
              </a:rPr>
              <a:t>    </a:t>
            </a:r>
            <a:r>
              <a:rPr lang="de-DE" altLang="zh-CN" sz="2000" dirty="0" err="1">
                <a:solidFill>
                  <a:schemeClr val="bg1"/>
                </a:solidFill>
              </a:rPr>
              <a:t>def</a:t>
            </a:r>
            <a:r>
              <a:rPr lang="de-DE" altLang="zh-CN" sz="2000" dirty="0">
                <a:solidFill>
                  <a:schemeClr val="bg1"/>
                </a:solidFill>
              </a:rPr>
              <a:t> </a:t>
            </a:r>
            <a:r>
              <a:rPr lang="de-DE" altLang="zh-CN" sz="2000" dirty="0" err="1">
                <a:solidFill>
                  <a:schemeClr val="bg1"/>
                </a:solidFill>
              </a:rPr>
              <a:t>calFC</a:t>
            </a:r>
            <a:r>
              <a:rPr lang="de-DE" altLang="zh-CN" sz="2000" dirty="0">
                <a:solidFill>
                  <a:schemeClr val="bg1"/>
                </a:solidFill>
              </a:rPr>
              <a:t>(</a:t>
            </a:r>
            <a:r>
              <a:rPr lang="de-DE" altLang="zh-CN" sz="2000" dirty="0" err="1">
                <a:solidFill>
                  <a:schemeClr val="bg1"/>
                </a:solidFill>
              </a:rPr>
              <a:t>self</a:t>
            </a:r>
            <a:r>
              <a:rPr lang="de-DE" altLang="zh-CN" sz="2000" dirty="0">
                <a:solidFill>
                  <a:schemeClr val="bg1"/>
                </a:solidFill>
              </a:rPr>
              <a:t>, </a:t>
            </a:r>
            <a:r>
              <a:rPr lang="de-DE" altLang="zh-CN" sz="2000" dirty="0" err="1">
                <a:solidFill>
                  <a:schemeClr val="bg1"/>
                </a:solidFill>
              </a:rPr>
              <a:t>fc</a:t>
            </a:r>
            <a:r>
              <a:rPr lang="de-DE" altLang="zh-CN" sz="2000" dirty="0">
                <a:solidFill>
                  <a:schemeClr val="bg1"/>
                </a:solidFill>
              </a:rPr>
              <a:t>, </a:t>
            </a:r>
            <a:r>
              <a:rPr lang="de-DE" altLang="zh-CN" sz="2000" dirty="0" err="1">
                <a:solidFill>
                  <a:schemeClr val="bg1"/>
                </a:solidFill>
              </a:rPr>
              <a:t>amt</a:t>
            </a:r>
            <a:r>
              <a:rPr lang="de-DE" altLang="zh-CN" sz="2000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r>
              <a:rPr lang="de-DE" altLang="zh-CN" sz="2000" dirty="0">
                <a:solidFill>
                  <a:schemeClr val="bg1"/>
                </a:solidFill>
              </a:rPr>
              <a:t>        </a:t>
            </a:r>
            <a:r>
              <a:rPr lang="de-DE" altLang="zh-CN" sz="2000" dirty="0" err="1">
                <a:solidFill>
                  <a:schemeClr val="bg1"/>
                </a:solidFill>
              </a:rPr>
              <a:t>return</a:t>
            </a:r>
            <a:r>
              <a:rPr lang="de-DE" altLang="zh-CN" sz="2000" dirty="0">
                <a:solidFill>
                  <a:schemeClr val="bg1"/>
                </a:solidFill>
              </a:rPr>
              <a:t> </a:t>
            </a:r>
            <a:r>
              <a:rPr lang="de-DE" altLang="zh-CN" sz="2000" dirty="0" err="1">
                <a:solidFill>
                  <a:schemeClr val="bg1"/>
                </a:solidFill>
              </a:rPr>
              <a:t>amt</a:t>
            </a:r>
            <a:r>
              <a:rPr lang="de-DE" altLang="zh-CN" sz="2000" dirty="0">
                <a:solidFill>
                  <a:schemeClr val="bg1"/>
                </a:solidFill>
              </a:rPr>
              <a:t> / </a:t>
            </a:r>
            <a:r>
              <a:rPr lang="de-DE" altLang="zh-CN" sz="2000" dirty="0" err="1">
                <a:solidFill>
                  <a:schemeClr val="bg1"/>
                </a:solidFill>
              </a:rPr>
              <a:t>self.xRate</a:t>
            </a:r>
            <a:r>
              <a:rPr lang="de-DE" altLang="zh-CN" sz="2000" dirty="0">
                <a:solidFill>
                  <a:schemeClr val="bg1"/>
                </a:solidFill>
              </a:rPr>
              <a:t>[</a:t>
            </a:r>
            <a:r>
              <a:rPr lang="de-DE" altLang="zh-CN" sz="2000" dirty="0" err="1">
                <a:solidFill>
                  <a:schemeClr val="bg1"/>
                </a:solidFill>
              </a:rPr>
              <a:t>fc</a:t>
            </a:r>
            <a:r>
              <a:rPr lang="de-DE" altLang="zh-CN" sz="2000" dirty="0">
                <a:solidFill>
                  <a:schemeClr val="bg1"/>
                </a:solidFill>
              </a:rPr>
              <a:t>]</a:t>
            </a:r>
          </a:p>
          <a:p>
            <a:endParaRPr lang="de-DE" altLang="zh-CN" sz="2000" dirty="0"/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使用</a:t>
            </a:r>
            <a:endParaRPr lang="de-DE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altLang="zh-CN" sz="2000" dirty="0" smtClean="0">
                <a:solidFill>
                  <a:schemeClr val="bg1"/>
                </a:solidFill>
              </a:rPr>
              <a:t>cc </a:t>
            </a:r>
            <a:r>
              <a:rPr lang="ro-RO" altLang="zh-CN" sz="2000" dirty="0">
                <a:solidFill>
                  <a:schemeClr val="bg1"/>
                </a:solidFill>
              </a:rPr>
              <a:t>= Cal()</a:t>
            </a:r>
          </a:p>
          <a:p>
            <a:pPr marL="0" indent="0">
              <a:buNone/>
            </a:pPr>
            <a:r>
              <a:rPr lang="ro-RO" altLang="zh-CN" sz="2000" dirty="0" smtClean="0">
                <a:solidFill>
                  <a:schemeClr val="bg1"/>
                </a:solidFill>
              </a:rPr>
              <a:t>inter </a:t>
            </a:r>
            <a:r>
              <a:rPr lang="ro-RO" altLang="zh-CN" sz="2000" dirty="0">
                <a:solidFill>
                  <a:schemeClr val="bg1"/>
                </a:solidFill>
              </a:rPr>
              <a:t>= </a:t>
            </a:r>
            <a:r>
              <a:rPr lang="ro-RO" altLang="zh-CN" sz="2000" dirty="0" err="1">
                <a:solidFill>
                  <a:schemeClr val="bg1"/>
                </a:solidFill>
              </a:rPr>
              <a:t>GUICal</a:t>
            </a:r>
            <a:r>
              <a:rPr lang="ro-RO" altLang="zh-CN" sz="2000" dirty="0">
                <a:solidFill>
                  <a:schemeClr val="bg1"/>
                </a:solidFill>
              </a:rPr>
              <a:t>(cc)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将例子补充完整，人民币换算</a:t>
            </a:r>
            <a:r>
              <a:rPr lang="zh-CN" altLang="en-US" dirty="0" smtClean="0">
                <a:solidFill>
                  <a:schemeClr val="bg1"/>
                </a:solidFill>
              </a:rPr>
              <a:t>为其他货币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9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在汇率转化器</a:t>
            </a:r>
            <a:r>
              <a:rPr lang="en-US" altLang="zh-CN" dirty="0" smtClean="0">
                <a:solidFill>
                  <a:schemeClr val="bg1"/>
                </a:solidFill>
              </a:rPr>
              <a:t>1.0</a:t>
            </a:r>
            <a:r>
              <a:rPr lang="zh-CN" altLang="en-US" dirty="0" smtClean="0">
                <a:solidFill>
                  <a:schemeClr val="bg1"/>
                </a:solidFill>
              </a:rPr>
              <a:t>版本基础之上如何修改，可以支持不同币种和人民币的转换？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7624" y="3284984"/>
            <a:ext cx="583264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35010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Dollar($)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352599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RMB(</a:t>
            </a:r>
            <a:r>
              <a:rPr lang="zh-CN" altLang="en-US" dirty="0" smtClean="0"/>
              <a:t>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5656" y="4077072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60032" y="4077072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347864" y="3870340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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347864" y="4225734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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47864" y="5155807"/>
            <a:ext cx="1152128" cy="2787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Wingdings" pitchFamily="2" charset="2"/>
              </a:rPr>
              <a:t>关闭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076056" y="4755238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15816" y="4783017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563888" y="4783017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283968" y="4755238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28032" y="467858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USD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07904" y="4686803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Euro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51259" y="4652357"/>
            <a:ext cx="51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9128" y="4653136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Tkinter</a:t>
            </a:r>
            <a:r>
              <a:rPr lang="zh-CN" altLang="en-US" dirty="0">
                <a:solidFill>
                  <a:schemeClr val="bg1"/>
                </a:solidFill>
              </a:rPr>
              <a:t>的常用构件类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Button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Canvas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Checkbutton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Entry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Frame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Label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Listbox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Menu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Message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Radiobutton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Toplevel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79600"/>
            <a:ext cx="47244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2057400" y="1498600"/>
            <a:ext cx="6019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2590800" y="2362200"/>
            <a:ext cx="2971800" cy="142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1676400" y="2971800"/>
            <a:ext cx="3429000" cy="1117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1600200" y="3289300"/>
            <a:ext cx="3124200" cy="1257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 flipV="1">
            <a:off x="2057400" y="4699000"/>
            <a:ext cx="1828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1600200" y="2565400"/>
            <a:ext cx="495300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1905000" y="2565400"/>
            <a:ext cx="2971800" cy="109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常用构件:单选钮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类</a:t>
            </a:r>
            <a:r>
              <a:rPr lang="en-US" altLang="zh-CN" sz="1600" dirty="0">
                <a:solidFill>
                  <a:schemeClr val="bg1"/>
                </a:solidFill>
              </a:rPr>
              <a:t>:</a:t>
            </a:r>
            <a:r>
              <a:rPr lang="en-US" altLang="zh-CN" sz="1600" dirty="0" err="1">
                <a:solidFill>
                  <a:schemeClr val="bg1"/>
                </a:solidFill>
              </a:rPr>
              <a:t>Radiobutton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1600" dirty="0" err="1">
                <a:solidFill>
                  <a:schemeClr val="bg1"/>
                </a:solidFill>
              </a:rPr>
              <a:t>rb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窗口,选项设置)</a:t>
            </a:r>
          </a:p>
          <a:p>
            <a:pPr lvl="1" eaLnBrk="1" hangingPunct="1"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value:</a:t>
            </a:r>
            <a:r>
              <a:rPr lang="zh-CN" altLang="en-US" sz="1600" dirty="0">
                <a:solidFill>
                  <a:schemeClr val="bg1"/>
                </a:solidFill>
              </a:rPr>
              <a:t>每个单选钮对应一个值,用于控制变量</a:t>
            </a:r>
          </a:p>
          <a:p>
            <a:pPr lvl="1" eaLnBrk="1" hangingPunct="1"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variable: </a:t>
            </a:r>
            <a:r>
              <a:rPr lang="en-US" altLang="zh-CN" sz="1600" dirty="0" err="1">
                <a:solidFill>
                  <a:schemeClr val="bg1"/>
                </a:solidFill>
              </a:rPr>
              <a:t>IntVar</a:t>
            </a:r>
            <a:r>
              <a:rPr lang="zh-CN" altLang="en-US" sz="1600" dirty="0">
                <a:solidFill>
                  <a:schemeClr val="bg1"/>
                </a:solidFill>
              </a:rPr>
              <a:t>类型的控制变量</a:t>
            </a:r>
          </a:p>
          <a:p>
            <a:pPr lvl="2" eaLnBrk="1" hangingPunct="1"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一组单选钮共用一个控制变量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v =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IntVar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v.set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One",variable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v,value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=1).pack()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Two",variable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v,value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=2).pack()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Radiobutton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Three",variable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v,value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=3).pack()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例:</a:t>
            </a:r>
            <a:r>
              <a:rPr lang="en-US" altLang="zh-CN" dirty="0">
                <a:solidFill>
                  <a:schemeClr val="bg1"/>
                </a:solidFill>
              </a:rPr>
              <a:t>Grid</a:t>
            </a:r>
            <a:r>
              <a:rPr lang="zh-CN" altLang="en-US" dirty="0">
                <a:solidFill>
                  <a:schemeClr val="bg1"/>
                </a:solidFill>
              </a:rPr>
              <a:t>布局管理器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Label(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="ID Number:").grid()  # 0,0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Label(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="Name:").grid()       # 1,0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Entry(root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).grid(row=0,column=1)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Entry(root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).grid(row=1,column=1)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32289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例:</a:t>
            </a:r>
            <a:r>
              <a:rPr lang="en-US" altLang="zh-CN" dirty="0">
                <a:solidFill>
                  <a:schemeClr val="bg1"/>
                </a:solidFill>
              </a:rPr>
              <a:t>Grid</a:t>
            </a:r>
            <a:r>
              <a:rPr lang="zh-CN" altLang="en-US" dirty="0">
                <a:solidFill>
                  <a:schemeClr val="bg1"/>
                </a:solidFill>
              </a:rPr>
              <a:t>布局管理器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Label(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="ID Number:").grid(sticky=E)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Label(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="Name:").grid(sticky=E)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Entry(root).grid(row=0,column=1)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Entry(root).grid(row=1,column=1)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Checkbutton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="Registered User").grid(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...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columnspan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=2,sticky=W)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Label(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="X").grid(row=0,column=2,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...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columnspan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=2,rowspan=2,sticky=W+E+N+S)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="Zoom In").grid(row=2,column=2)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hangingPunct="1">
              <a:buClr>
                <a:srgbClr val="781955">
                  <a:lumMod val="75000"/>
                </a:srgbClr>
              </a:buCl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&gt;&gt;&gt; Button(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49" charset="0"/>
              </a:rPr>
              <a:t>="Zoom Out").grid(row=2,column=3)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endParaRPr lang="zh-CN" altLang="en-US" sz="1600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06925"/>
            <a:ext cx="44958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汇率转换器</a:t>
            </a:r>
            <a:r>
              <a:rPr lang="en-US" altLang="zh-CN" dirty="0" smtClean="0">
                <a:solidFill>
                  <a:schemeClr val="bg1"/>
                </a:solidFill>
              </a:rPr>
              <a:t>V2.0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7644" y="1849470"/>
            <a:ext cx="583264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20654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Dollar($)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44108" y="209048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RMB(</a:t>
            </a:r>
            <a:r>
              <a:rPr lang="zh-CN" altLang="en-US" dirty="0" smtClean="0"/>
              <a:t>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5676" y="2641558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40052" y="2641558"/>
            <a:ext cx="1584176" cy="288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527884" y="2434826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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527884" y="2790220"/>
            <a:ext cx="1152128" cy="27874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ym typeface="Wingdings" pitchFamily="2" charset="2"/>
              </a:rPr>
              <a:t>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527884" y="3720293"/>
            <a:ext cx="1152128" cy="27874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Wingdings" pitchFamily="2" charset="2"/>
              </a:rPr>
              <a:t>关闭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256076" y="3319724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095836" y="3347503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43908" y="3347503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63988" y="3319724"/>
            <a:ext cx="144016" cy="1080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08052" y="324307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USD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87924" y="3251289"/>
            <a:ext cx="616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Euro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31279" y="3216843"/>
            <a:ext cx="51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39148" y="3217622"/>
            <a:ext cx="7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533400" y="1556792"/>
            <a:ext cx="82296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# -*- coding: UTF-8 -*-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from </a:t>
            </a:r>
            <a:r>
              <a:rPr lang="en-US" altLang="zh-CN" sz="1600" dirty="0" err="1">
                <a:solidFill>
                  <a:schemeClr val="bg1"/>
                </a:solidFill>
              </a:rPr>
              <a:t>Tkinter</a:t>
            </a:r>
            <a:r>
              <a:rPr lang="en-US" altLang="zh-CN" sz="1600" dirty="0">
                <a:solidFill>
                  <a:schemeClr val="bg1"/>
                </a:solidFill>
              </a:rPr>
              <a:t> import *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GUICal</a:t>
            </a:r>
            <a:r>
              <a:rPr lang="en-US" altLang="zh-CN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def</a:t>
            </a:r>
            <a:r>
              <a:rPr lang="en-US" altLang="zh-CN" sz="1600" dirty="0">
                <a:solidFill>
                  <a:schemeClr val="bg1"/>
                </a:solidFill>
              </a:rPr>
              <a:t> __</a:t>
            </a:r>
            <a:r>
              <a:rPr lang="en-US" altLang="zh-CN" sz="1600" dirty="0" err="1">
                <a:solidFill>
                  <a:schemeClr val="bg1"/>
                </a:solidFill>
              </a:rPr>
              <a:t>init</a:t>
            </a:r>
            <a:r>
              <a:rPr lang="en-US" altLang="zh-CN" sz="1600" dirty="0">
                <a:solidFill>
                  <a:schemeClr val="bg1"/>
                </a:solidFill>
              </a:rPr>
              <a:t>__(self, </a:t>
            </a:r>
            <a:r>
              <a:rPr lang="en-US" altLang="zh-CN" sz="1600" dirty="0" err="1">
                <a:solidFill>
                  <a:schemeClr val="bg1"/>
                </a:solidFill>
              </a:rPr>
              <a:t>cal</a:t>
            </a:r>
            <a:r>
              <a:rPr lang="en-US" altLang="zh-CN" sz="1600" dirty="0">
                <a:solidFill>
                  <a:schemeClr val="bg1"/>
                </a:solidFill>
              </a:rPr>
              <a:t>):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self.root</a:t>
            </a:r>
            <a:r>
              <a:rPr lang="en-US" altLang="zh-CN" sz="1600" dirty="0">
                <a:solidFill>
                  <a:schemeClr val="bg1"/>
                </a:solidFill>
              </a:rPr>
              <a:t> = </a:t>
            </a:r>
            <a:r>
              <a:rPr lang="en-US" altLang="zh-CN" sz="1600" dirty="0" err="1">
                <a:solidFill>
                  <a:schemeClr val="bg1"/>
                </a:solidFill>
              </a:rPr>
              <a:t>Tk</a:t>
            </a:r>
            <a:r>
              <a:rPr lang="en-US" altLang="zh-CN" sz="1600" dirty="0">
                <a:solidFill>
                  <a:schemeClr val="bg1"/>
                </a:solidFill>
              </a:rPr>
              <a:t>()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self.cal</a:t>
            </a:r>
            <a:r>
              <a:rPr lang="ro-RO" altLang="zh-CN" sz="1600" dirty="0">
                <a:solidFill>
                  <a:schemeClr val="bg1"/>
                </a:solidFill>
              </a:rPr>
              <a:t> = cal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self.root.title</a:t>
            </a:r>
            <a:r>
              <a:rPr lang="ro-RO" altLang="zh-CN" sz="1600" dirty="0">
                <a:solidFill>
                  <a:schemeClr val="bg1"/>
                </a:solidFill>
              </a:rPr>
              <a:t>("</a:t>
            </a:r>
            <a:r>
              <a:rPr lang="ro-RO" altLang="zh-CN" sz="1600" dirty="0" err="1">
                <a:solidFill>
                  <a:schemeClr val="bg1"/>
                </a:solidFill>
              </a:rPr>
              <a:t>Currency</a:t>
            </a:r>
            <a:r>
              <a:rPr lang="ro-RO" altLang="zh-CN" sz="1600" dirty="0">
                <a:solidFill>
                  <a:schemeClr val="bg1"/>
                </a:solidFill>
              </a:rPr>
              <a:t> </a:t>
            </a:r>
            <a:r>
              <a:rPr lang="ro-RO" altLang="zh-CN" sz="1600" dirty="0" err="1">
                <a:solidFill>
                  <a:schemeClr val="bg1"/>
                </a:solidFill>
              </a:rPr>
              <a:t>Converter</a:t>
            </a:r>
            <a:r>
              <a:rPr lang="ro-RO" altLang="zh-CN" sz="1600" dirty="0">
                <a:solidFill>
                  <a:schemeClr val="bg1"/>
                </a:solidFill>
              </a:rPr>
              <a:t>")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self.fc</a:t>
            </a:r>
            <a:r>
              <a:rPr lang="ro-RO" altLang="zh-CN" sz="1600" dirty="0">
                <a:solidFill>
                  <a:schemeClr val="bg1"/>
                </a:solidFill>
              </a:rPr>
              <a:t> = </a:t>
            </a:r>
            <a:r>
              <a:rPr lang="ro-RO" altLang="zh-CN" sz="1600" dirty="0" err="1">
                <a:solidFill>
                  <a:schemeClr val="bg1"/>
                </a:solidFill>
              </a:rPr>
              <a:t>StringVar</a:t>
            </a:r>
            <a:r>
              <a:rPr lang="ro-RO" altLang="zh-CN" sz="1600" dirty="0">
                <a:solidFill>
                  <a:schemeClr val="bg1"/>
                </a:solidFill>
              </a:rPr>
              <a:t>()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self.fc.set</a:t>
            </a:r>
            <a:r>
              <a:rPr lang="ro-RO" altLang="zh-CN" sz="1600" dirty="0">
                <a:solidFill>
                  <a:schemeClr val="bg1"/>
                </a:solidFill>
              </a:rPr>
              <a:t>("USD")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self.to</a:t>
            </a:r>
            <a:r>
              <a:rPr lang="ro-RO" altLang="zh-CN" sz="1600" dirty="0">
                <a:solidFill>
                  <a:schemeClr val="bg1"/>
                </a:solidFill>
              </a:rPr>
              <a:t> = "RMB"</a:t>
            </a:r>
          </a:p>
          <a:p>
            <a:r>
              <a:rPr lang="de-DE" altLang="zh-CN" sz="1600" dirty="0">
                <a:solidFill>
                  <a:schemeClr val="bg1"/>
                </a:solidFill>
              </a:rPr>
              <a:t>        </a:t>
            </a:r>
            <a:r>
              <a:rPr lang="de-DE" altLang="zh-CN" sz="1600" dirty="0" err="1">
                <a:solidFill>
                  <a:schemeClr val="bg1"/>
                </a:solidFill>
              </a:rPr>
              <a:t>self.amt</a:t>
            </a:r>
            <a:r>
              <a:rPr lang="de-DE" altLang="zh-CN" sz="1600" dirty="0">
                <a:solidFill>
                  <a:schemeClr val="bg1"/>
                </a:solidFill>
              </a:rPr>
              <a:t> = 0</a:t>
            </a:r>
          </a:p>
          <a:p>
            <a:r>
              <a:rPr lang="de-DE" altLang="zh-CN" sz="1600" dirty="0">
                <a:solidFill>
                  <a:schemeClr val="bg1"/>
                </a:solidFill>
              </a:rPr>
              <a:t>        </a:t>
            </a:r>
            <a:r>
              <a:rPr lang="de-DE" altLang="zh-CN" sz="1600" dirty="0" err="1">
                <a:solidFill>
                  <a:schemeClr val="bg1"/>
                </a:solidFill>
              </a:rPr>
              <a:t>self.aRMB</a:t>
            </a:r>
            <a:r>
              <a:rPr lang="de-DE" altLang="zh-CN" sz="1600" dirty="0">
                <a:solidFill>
                  <a:schemeClr val="bg1"/>
                </a:solidFill>
              </a:rPr>
              <a:t> = </a:t>
            </a:r>
            <a:r>
              <a:rPr lang="de-DE" altLang="zh-CN" sz="1600" dirty="0" err="1">
                <a:solidFill>
                  <a:schemeClr val="bg1"/>
                </a:solidFill>
              </a:rPr>
              <a:t>StringVar</a:t>
            </a:r>
            <a:r>
              <a:rPr lang="de-DE" altLang="zh-CN" sz="1600" dirty="0">
                <a:solidFill>
                  <a:schemeClr val="bg1"/>
                </a:solidFill>
              </a:rPr>
              <a:t>()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self.aRMB.set</a:t>
            </a:r>
            <a:r>
              <a:rPr lang="ro-RO" altLang="zh-CN" sz="1600" dirty="0">
                <a:solidFill>
                  <a:schemeClr val="bg1"/>
                </a:solidFill>
              </a:rPr>
              <a:t>("0.00")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self.aFC</a:t>
            </a:r>
            <a:r>
              <a:rPr lang="ro-RO" altLang="zh-CN" sz="1600" dirty="0">
                <a:solidFill>
                  <a:schemeClr val="bg1"/>
                </a:solidFill>
              </a:rPr>
              <a:t> = </a:t>
            </a:r>
            <a:r>
              <a:rPr lang="ro-RO" altLang="zh-CN" sz="1600" dirty="0" err="1">
                <a:solidFill>
                  <a:schemeClr val="bg1"/>
                </a:solidFill>
              </a:rPr>
              <a:t>StringVar</a:t>
            </a:r>
            <a:r>
              <a:rPr lang="ro-RO" altLang="zh-CN" sz="1600" dirty="0">
                <a:solidFill>
                  <a:schemeClr val="bg1"/>
                </a:solidFill>
              </a:rPr>
              <a:t>()</a:t>
            </a:r>
          </a:p>
          <a:p>
            <a:r>
              <a:rPr lang="ro-RO" altLang="zh-CN" sz="1600" dirty="0">
                <a:solidFill>
                  <a:schemeClr val="bg1"/>
                </a:solidFill>
              </a:rPr>
              <a:t>        </a:t>
            </a:r>
            <a:r>
              <a:rPr lang="ro-RO" altLang="zh-CN" sz="1600" dirty="0" err="1">
                <a:solidFill>
                  <a:schemeClr val="bg1"/>
                </a:solidFill>
              </a:rPr>
              <a:t>self.aFC.set</a:t>
            </a:r>
            <a:r>
              <a:rPr lang="ro-RO" altLang="zh-CN" sz="1600" dirty="0">
                <a:solidFill>
                  <a:schemeClr val="bg1"/>
                </a:solidFill>
              </a:rPr>
              <a:t>("0.00")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编程案例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汇率换算器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marL="0" indent="0" algn="l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urier New" panose="02070309020205020404" pitchFamily="49" charset="0"/>
                <a:ea typeface="黑体" pitchFamily="49" charset="-122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  </a:t>
            </a:r>
            <a:r>
              <a:rPr lang="en-US" altLang="zh-CN" sz="2000" dirty="0">
                <a:solidFill>
                  <a:schemeClr val="bg1"/>
                </a:solidFill>
              </a:rPr>
              <a:t>Label(</a:t>
            </a:r>
            <a:r>
              <a:rPr lang="en-US" altLang="zh-CN" sz="2000" dirty="0" err="1">
                <a:solidFill>
                  <a:schemeClr val="bg1"/>
                </a:solidFill>
              </a:rPr>
              <a:t>self.root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</a:rPr>
              <a:t>textvariable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</a:rPr>
              <a:t>self.fc</a:t>
            </a:r>
            <a:r>
              <a:rPr lang="en-US" altLang="zh-CN" sz="2000" dirty="0">
                <a:solidFill>
                  <a:schemeClr val="bg1"/>
                </a:solidFill>
              </a:rPr>
              <a:t>).grid(row = 0, column = 0, sticky = W)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Label(</a:t>
            </a:r>
            <a:r>
              <a:rPr lang="en-US" altLang="zh-CN" sz="2000" dirty="0" err="1">
                <a:solidFill>
                  <a:schemeClr val="bg1"/>
                </a:solidFill>
              </a:rPr>
              <a:t>self.root</a:t>
            </a:r>
            <a:r>
              <a:rPr lang="en-US" altLang="zh-CN" sz="2000" dirty="0">
                <a:solidFill>
                  <a:schemeClr val="bg1"/>
                </a:solidFill>
              </a:rPr>
              <a:t>, text = "RMB").grid(row = 0, column = 2, sticky = W)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self.e1 = Entry(</a:t>
            </a:r>
            <a:r>
              <a:rPr lang="en-US" altLang="zh-CN" sz="2000" dirty="0" err="1">
                <a:solidFill>
                  <a:schemeClr val="bg1"/>
                </a:solidFill>
              </a:rPr>
              <a:t>self.root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</a:rPr>
              <a:t>textvariable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</a:rPr>
              <a:t>self.aFC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self.e1.grid(row = 1, column = 0, </a:t>
            </a:r>
            <a:r>
              <a:rPr lang="en-US" altLang="zh-CN" sz="2000" dirty="0" err="1">
                <a:solidFill>
                  <a:schemeClr val="bg1"/>
                </a:solidFill>
              </a:rPr>
              <a:t>rowspan</a:t>
            </a:r>
            <a:r>
              <a:rPr lang="en-US" altLang="zh-CN" sz="2000" dirty="0">
                <a:solidFill>
                  <a:schemeClr val="bg1"/>
                </a:solidFill>
              </a:rPr>
              <a:t> = 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self.e2 = Entry(</a:t>
            </a:r>
            <a:r>
              <a:rPr lang="en-US" altLang="zh-CN" sz="2000" dirty="0" err="1">
                <a:solidFill>
                  <a:schemeClr val="bg1"/>
                </a:solidFill>
              </a:rPr>
              <a:t>self.root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dirty="0" err="1">
                <a:solidFill>
                  <a:schemeClr val="bg1"/>
                </a:solidFill>
              </a:rPr>
              <a:t>textvariable</a:t>
            </a:r>
            <a:r>
              <a:rPr lang="en-US" altLang="zh-CN" sz="2000" dirty="0">
                <a:solidFill>
                  <a:schemeClr val="bg1"/>
                </a:solidFill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</a:rPr>
              <a:t>self.aRMB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self.e2.grid(row = 1, column = 2, </a:t>
            </a:r>
            <a:r>
              <a:rPr lang="en-US" altLang="zh-CN" sz="2000" dirty="0" err="1">
                <a:solidFill>
                  <a:schemeClr val="bg1"/>
                </a:solidFill>
              </a:rPr>
              <a:t>rowspan</a:t>
            </a:r>
            <a:r>
              <a:rPr lang="en-US" altLang="zh-CN" sz="2000" dirty="0">
                <a:solidFill>
                  <a:schemeClr val="bg1"/>
                </a:solidFill>
              </a:rPr>
              <a:t> = 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self.b1 = Button(</a:t>
            </a:r>
            <a:r>
              <a:rPr lang="en-US" altLang="zh-CN" sz="2000" dirty="0" err="1">
                <a:solidFill>
                  <a:schemeClr val="bg1"/>
                </a:solidFill>
              </a:rPr>
              <a:t>self.root</a:t>
            </a:r>
            <a:r>
              <a:rPr lang="en-US" altLang="zh-CN" sz="2000" dirty="0">
                <a:solidFill>
                  <a:schemeClr val="bg1"/>
                </a:solidFill>
              </a:rPr>
              <a:t>, text = "----&gt;", command = </a:t>
            </a:r>
            <a:r>
              <a:rPr lang="en-US" altLang="zh-CN" sz="2000" dirty="0" err="1">
                <a:solidFill>
                  <a:schemeClr val="bg1"/>
                </a:solidFill>
              </a:rPr>
              <a:t>self.toRMB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self.b1.grid(row = 1, column = 1)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self.b2 = Button(</a:t>
            </a:r>
            <a:r>
              <a:rPr lang="en-US" altLang="zh-CN" sz="2000" dirty="0" err="1">
                <a:solidFill>
                  <a:schemeClr val="bg1"/>
                </a:solidFill>
              </a:rPr>
              <a:t>self.root</a:t>
            </a:r>
            <a:r>
              <a:rPr lang="en-US" altLang="zh-CN" sz="2000" dirty="0">
                <a:solidFill>
                  <a:schemeClr val="bg1"/>
                </a:solidFill>
              </a:rPr>
              <a:t>, text = "&lt;----", command = </a:t>
            </a:r>
            <a:r>
              <a:rPr lang="en-US" altLang="zh-CN" sz="2000" dirty="0" err="1">
                <a:solidFill>
                  <a:schemeClr val="bg1"/>
                </a:solidFill>
              </a:rPr>
              <a:t>self.toFC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self.b2.grid(row = 2, column = 1)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662</Words>
  <Application>Microsoft Macintosh PowerPoint</Application>
  <PresentationFormat>全屏显示(4:3)</PresentationFormat>
  <Paragraphs>146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Courier New</vt:lpstr>
      <vt:lpstr>Wingdings</vt:lpstr>
      <vt:lpstr>黑体</vt:lpstr>
      <vt:lpstr>宋体</vt:lpstr>
      <vt:lpstr>Arial</vt:lpstr>
      <vt:lpstr>Office 主题</vt:lpstr>
      <vt:lpstr>GUI编程进阶</vt:lpstr>
      <vt:lpstr>引例</vt:lpstr>
      <vt:lpstr>Tkinter的常用构件类</vt:lpstr>
      <vt:lpstr>常用构件:单选钮</vt:lpstr>
      <vt:lpstr>例:Grid布局管理器</vt:lpstr>
      <vt:lpstr>例:Grid布局管理器</vt:lpstr>
      <vt:lpstr>汇率转换器V2.0</vt:lpstr>
      <vt:lpstr>编程案例:汇率换算器</vt:lpstr>
      <vt:lpstr>编程案例:汇率换算器</vt:lpstr>
      <vt:lpstr>编程案例:汇率换算器</vt:lpstr>
      <vt:lpstr>编程案例:汇率换算器</vt:lpstr>
      <vt:lpstr>编程案例:汇率换算器</vt:lpstr>
      <vt:lpstr>课后作业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API调用与包引入</dc:title>
  <dc:creator>Jack_p Liu_刘鹏</dc:creator>
  <cp:lastModifiedBy>刘DJ</cp:lastModifiedBy>
  <cp:revision>32</cp:revision>
  <dcterms:created xsi:type="dcterms:W3CDTF">2017-06-15T05:30:33Z</dcterms:created>
  <dcterms:modified xsi:type="dcterms:W3CDTF">2018-01-19T07:46:03Z</dcterms:modified>
</cp:coreProperties>
</file>