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77" r:id="rId7"/>
    <p:sldId id="265" r:id="rId8"/>
    <p:sldId id="267" r:id="rId9"/>
    <p:sldId id="270" r:id="rId10"/>
    <p:sldId id="279" r:id="rId11"/>
    <p:sldId id="271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4616-C75B-4943-BA0D-E265D58653C5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9748-6266-4301-9BE2-B5AED84CC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接下来就按照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操作文件的方式来讲解内容。在讲解之前需要引入文件读写的模式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748-6266-4301-9BE2-B5AED84CC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需要解释  </a:t>
            </a:r>
            <a:r>
              <a:rPr lang="en-US" altLang="zh-CN" dirty="0" smtClean="0"/>
              <a:t>as 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这条语句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748-6266-4301-9BE2-B5AED84CC9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文件高级操作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创建空文件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0145" y="2158697"/>
            <a:ext cx="272382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如何创建一个空文件呢？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0145" y="2950785"/>
            <a:ext cx="404764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思考文件打开的模式 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r+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,”w+” “a+”,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如果文件不存在，就创建一个新文件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6169" y="4174921"/>
            <a:ext cx="246362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open(path, “r+”).close()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8497" y="4181787"/>
            <a:ext cx="27238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打开一个文件，然后关闭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6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打开文件的另外一种方式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5977" y="2085752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060848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修改文件内容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85752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保存关闭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5977" y="2085752"/>
            <a:ext cx="425821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07904" y="2661816"/>
            <a:ext cx="900100" cy="83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73236" y="3501008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9139" y="3476104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修改文件内容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15323" y="3501008"/>
            <a:ext cx="111612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自动保存关闭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3236" y="3501008"/>
            <a:ext cx="425821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39752" y="4725144"/>
            <a:ext cx="290444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ith open(path, mode)  as  f: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</a:rPr>
              <a:t>文件的读写操作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读文件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64904"/>
            <a:ext cx="290444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With  open(path, “r+”) as f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lines  =  </a:t>
            </a:r>
            <a:r>
              <a:rPr lang="en-US" altLang="zh-CN" dirty="0" err="1" smtClean="0">
                <a:solidFill>
                  <a:schemeClr val="bg1"/>
                </a:solidFill>
              </a:rPr>
              <a:t>f.readlines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print(line)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2732411"/>
            <a:ext cx="180049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查看输出内容！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4283968" y="2917077"/>
            <a:ext cx="1656184" cy="6559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写文件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2420888"/>
            <a:ext cx="29894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With  open(path, “w+”) as f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</a:rPr>
              <a:t>f.write</a:t>
            </a:r>
            <a:r>
              <a:rPr lang="en-US" altLang="zh-CN" dirty="0" smtClean="0">
                <a:solidFill>
                  <a:schemeClr val="bg1"/>
                </a:solidFill>
              </a:rPr>
              <a:t>(“hello jack”)</a:t>
            </a:r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916832"/>
            <a:ext cx="510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with…open… as </a:t>
            </a:r>
            <a:r>
              <a:rPr lang="zh-CN" altLang="en-US" dirty="0" smtClean="0">
                <a:solidFill>
                  <a:schemeClr val="bg1"/>
                </a:solidFill>
              </a:rPr>
              <a:t>方法读写文件。读写文件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arenBoth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772816"/>
            <a:ext cx="407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windows </a:t>
            </a:r>
            <a:r>
              <a:rPr lang="zh-CN" altLang="en-US" dirty="0" smtClean="0">
                <a:solidFill>
                  <a:schemeClr val="bg1"/>
                </a:solidFill>
              </a:rPr>
              <a:t>下大家是如何操作文件呢？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20"/>
            <a:ext cx="2520280" cy="288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772816"/>
            <a:ext cx="407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windows </a:t>
            </a:r>
            <a:r>
              <a:rPr lang="zh-CN" altLang="en-US" dirty="0" smtClean="0">
                <a:solidFill>
                  <a:schemeClr val="bg1"/>
                </a:solidFill>
              </a:rPr>
              <a:t>下大家是如何操作文件呢？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636" y="3717693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创建文件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98065" y="3741936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3968" y="3717032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修改文件内容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3741936"/>
            <a:ext cx="111612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打开文件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700808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设置文件路径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path=“”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1107" y="263534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(2) </a:t>
            </a:r>
            <a:r>
              <a:rPr lang="zh-CN" altLang="en-US" dirty="0" smtClean="0">
                <a:solidFill>
                  <a:schemeClr val="bg1"/>
                </a:solidFill>
              </a:rPr>
              <a:t>打开文件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15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212976"/>
            <a:ext cx="1900007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 = open(</a:t>
            </a:r>
            <a:r>
              <a:rPr lang="en-US" altLang="zh-CN" dirty="0" err="1" smtClean="0">
                <a:solidFill>
                  <a:schemeClr val="bg1"/>
                </a:solidFill>
              </a:rPr>
              <a:t>path,”r</a:t>
            </a:r>
            <a:r>
              <a:rPr lang="en-US" altLang="zh-CN" dirty="0" smtClean="0">
                <a:solidFill>
                  <a:schemeClr val="bg1"/>
                </a:solidFill>
              </a:rPr>
              <a:t>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771800" y="3501008"/>
            <a:ext cx="64807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175408" y="2924944"/>
            <a:ext cx="720080" cy="392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9872" y="4005064"/>
            <a:ext cx="11079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文件路径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3870" y="2924944"/>
            <a:ext cx="341632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打开文件的模式。</a:t>
            </a:r>
            <a:endParaRPr lang="en-US" altLang="zh-CN" dirty="0" smtClean="0"/>
          </a:p>
          <a:p>
            <a:r>
              <a:rPr lang="zh-CN" altLang="en-US" dirty="0" smtClean="0"/>
              <a:t>模式决定了对文件操作的方式。</a:t>
            </a:r>
            <a:endParaRPr lang="zh-CN" alt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6084168" y="4005063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16016" y="5217533"/>
            <a:ext cx="44662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open(name[, mode[, buffering]]) -&gt; file </a:t>
            </a:r>
            <a:r>
              <a:rPr lang="en-US" altLang="zh-CN" dirty="0" smtClean="0"/>
              <a:t>object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说明：打开一个文件，返回文件对象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     </a:t>
            </a:r>
            <a:r>
              <a:rPr lang="zh-CN" altLang="en-US" dirty="0" smtClean="0">
                <a:solidFill>
                  <a:srgbClr val="C00000"/>
                </a:solidFill>
              </a:rPr>
              <a:t>文件的绝对路径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Mod</a:t>
            </a:r>
            <a:r>
              <a:rPr lang="zh-CN" altLang="en-US" dirty="0" smtClean="0">
                <a:solidFill>
                  <a:srgbClr val="C00000"/>
                </a:solidFill>
              </a:rPr>
              <a:t>：   打开文件的模式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输出：表示该文件的文件对象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文件的模式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87407"/>
              </p:ext>
            </p:extLst>
          </p:nvPr>
        </p:nvGraphicFramePr>
        <p:xfrm>
          <a:off x="1763688" y="1844824"/>
          <a:ext cx="6120680" cy="28203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45740"/>
                <a:gridCol w="5574940"/>
              </a:tblGrid>
              <a:tr h="20346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effectLst/>
                        </a:rPr>
                        <a:t>模式</a:t>
                      </a:r>
                      <a:endParaRPr lang="zh-CN" altLang="en-US" sz="9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849" marR="13849" marT="13849" marB="1384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effectLst/>
                        </a:rPr>
                        <a:t>描述</a:t>
                      </a:r>
                      <a:endParaRPr lang="zh-CN" altLang="en-US" sz="9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849" marR="13849" marT="13849" marB="13849"/>
                </a:tc>
              </a:tr>
              <a:tr h="407937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r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23082" marR="23082" marT="32315" marB="32315"/>
                </a:tc>
              </a:tr>
              <a:tr h="249042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r+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打开一个文件用于读写。文件指针将会放在文件的开头。</a:t>
                      </a:r>
                    </a:p>
                  </a:txBody>
                  <a:tcPr marL="23082" marR="23082" marT="32315" marB="32315"/>
                </a:tc>
              </a:tr>
              <a:tr h="407937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w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打开一个文件只用于写入。如果该文件已存在则将其覆盖。如果该文件不存在，创建新文件。</a:t>
                      </a:r>
                    </a:p>
                  </a:txBody>
                  <a:tcPr marL="23082" marR="23082" marT="32315" marB="32315"/>
                </a:tc>
              </a:tr>
              <a:tr h="407937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w+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打开一个文件用于读写。如果该文件已存在则将其覆盖。如果该文件不存在，创建新文件。</a:t>
                      </a:r>
                    </a:p>
                  </a:txBody>
                  <a:tcPr marL="23082" marR="23082" marT="32315" marB="32315"/>
                </a:tc>
              </a:tr>
              <a:tr h="572024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a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23082" marR="23082" marT="32315" marB="32315"/>
                </a:tc>
              </a:tr>
              <a:tr h="572024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a+</a:t>
                      </a:r>
                    </a:p>
                  </a:txBody>
                  <a:tcPr marL="23082" marR="23082" marT="32315" marB="323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</a:p>
                  </a:txBody>
                  <a:tcPr marL="23082" marR="23082" marT="32315" marB="323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4941168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备注： </a:t>
            </a:r>
            <a:r>
              <a:rPr lang="en-US" altLang="zh-CN" dirty="0" smtClean="0">
                <a:solidFill>
                  <a:schemeClr val="bg1"/>
                </a:solidFill>
              </a:rPr>
              <a:t>r—read       </a:t>
            </a:r>
            <a:r>
              <a:rPr lang="zh-CN" altLang="en-US" dirty="0" smtClean="0">
                <a:solidFill>
                  <a:schemeClr val="bg1"/>
                </a:solidFill>
              </a:rPr>
              <a:t>读文件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w—write     </a:t>
            </a:r>
            <a:r>
              <a:rPr lang="zh-CN" altLang="en-US" dirty="0" smtClean="0">
                <a:solidFill>
                  <a:schemeClr val="bg1"/>
                </a:solidFill>
              </a:rPr>
              <a:t>写文件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a—append  </a:t>
            </a:r>
            <a:r>
              <a:rPr lang="zh-CN" altLang="en-US" dirty="0" smtClean="0">
                <a:solidFill>
                  <a:schemeClr val="bg1"/>
                </a:solidFill>
              </a:rPr>
              <a:t>追加文件内容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读写文件常用函数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060848"/>
            <a:ext cx="688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 err="1" smtClean="0">
                <a:solidFill>
                  <a:schemeClr val="bg1"/>
                </a:solidFill>
              </a:rPr>
              <a:t>f.readlines</a:t>
            </a:r>
            <a:r>
              <a:rPr lang="en-US" altLang="zh-CN" b="1" dirty="0" smtClean="0">
                <a:solidFill>
                  <a:schemeClr val="bg1"/>
                </a:solidFill>
              </a:rPr>
              <a:t>()</a:t>
            </a:r>
            <a:r>
              <a:rPr lang="en-US" altLang="zh-CN" b="1" dirty="0">
                <a:solidFill>
                  <a:schemeClr val="bg1"/>
                </a:solidFill>
              </a:rPr>
              <a:t> </a:t>
            </a:r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把文件每一行作为一个</a:t>
            </a:r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的一个成员，并返回这个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597" y="3189837"/>
            <a:ext cx="69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fp.write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str</a:t>
            </a:r>
            <a:r>
              <a:rPr lang="en-US" altLang="zh-CN" b="1" dirty="0">
                <a:solidFill>
                  <a:schemeClr val="bg1"/>
                </a:solidFill>
              </a:rPr>
              <a:t>) </a:t>
            </a:r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把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zh-CN" altLang="en-US" dirty="0">
                <a:solidFill>
                  <a:schemeClr val="bg1"/>
                </a:solidFill>
              </a:rPr>
              <a:t>写到文件中，</a:t>
            </a:r>
            <a:r>
              <a:rPr lang="en-US" altLang="zh-CN" dirty="0">
                <a:solidFill>
                  <a:schemeClr val="bg1"/>
                </a:solidFill>
              </a:rPr>
              <a:t>write()</a:t>
            </a:r>
            <a:r>
              <a:rPr lang="zh-CN" altLang="en-US" dirty="0">
                <a:solidFill>
                  <a:schemeClr val="bg1"/>
                </a:solidFill>
              </a:rPr>
              <a:t>并不会在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zh-CN" altLang="en-US" dirty="0">
                <a:solidFill>
                  <a:schemeClr val="bg1"/>
                </a:solidFill>
              </a:rPr>
              <a:t>后加上一个</a:t>
            </a:r>
            <a:r>
              <a:rPr lang="zh-CN" altLang="en-US" dirty="0" smtClean="0">
                <a:solidFill>
                  <a:schemeClr val="bg1"/>
                </a:solidFill>
              </a:rPr>
              <a:t>换行符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读文件</a:t>
            </a:r>
            <a:r>
              <a:rPr lang="en-US" altLang="zh-CN" dirty="0" smtClean="0">
                <a:solidFill>
                  <a:schemeClr val="bg1"/>
                </a:solidFill>
              </a:rPr>
              <a:t>—r+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988840"/>
            <a:ext cx="4085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采用 </a:t>
            </a:r>
            <a:r>
              <a:rPr lang="en-US" altLang="zh-CN" dirty="0" smtClean="0">
                <a:solidFill>
                  <a:schemeClr val="bg1"/>
                </a:solidFill>
              </a:rPr>
              <a:t>“r+”</a:t>
            </a:r>
            <a:r>
              <a:rPr lang="zh-CN" altLang="en-US" dirty="0" smtClean="0">
                <a:solidFill>
                  <a:schemeClr val="bg1"/>
                </a:solidFill>
              </a:rPr>
              <a:t>模式打开文件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 = open(path, “r+”)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将文件中的内容按行读取到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列表中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lines = </a:t>
            </a:r>
            <a:r>
              <a:rPr lang="en-US" altLang="zh-CN" dirty="0" err="1" smtClean="0">
                <a:solidFill>
                  <a:schemeClr val="bg1"/>
                </a:solidFill>
              </a:rPr>
              <a:t>f.readlines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911" y="3356992"/>
            <a:ext cx="271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循环打印出文件的内容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for line in lines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print(line)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4725144"/>
            <a:ext cx="224414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向该文件写入内容</a:t>
            </a:r>
            <a:endParaRPr lang="en-US" altLang="zh-CN" dirty="0" smtClean="0"/>
          </a:p>
          <a:p>
            <a:r>
              <a:rPr lang="en-US" altLang="zh-CN" dirty="0" err="1" smtClean="0"/>
              <a:t>f.write</a:t>
            </a:r>
            <a:r>
              <a:rPr lang="en-US" altLang="zh-CN" dirty="0" smtClean="0"/>
              <a:t>(“hello world!”)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写文件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smtClean="0">
                <a:solidFill>
                  <a:schemeClr val="bg1"/>
                </a:solidFill>
              </a:rPr>
              <a:t>w+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988840"/>
            <a:ext cx="2996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采用 </a:t>
            </a:r>
            <a:r>
              <a:rPr lang="en-US" altLang="zh-CN" dirty="0" smtClean="0">
                <a:solidFill>
                  <a:schemeClr val="bg1"/>
                </a:solidFill>
              </a:rPr>
              <a:t>“r”</a:t>
            </a:r>
            <a:r>
              <a:rPr lang="zh-CN" altLang="en-US" dirty="0" smtClean="0">
                <a:solidFill>
                  <a:schemeClr val="bg1"/>
                </a:solidFill>
              </a:rPr>
              <a:t>只写模式打开文件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 = open(path, “w+”)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788" y="4371491"/>
            <a:ext cx="2714205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循环打印出文件的内容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for line in lines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print(line)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6537" y="2635171"/>
            <a:ext cx="224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向该文件写入内容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f.write</a:t>
            </a:r>
            <a:r>
              <a:rPr lang="en-US" altLang="zh-CN" dirty="0" smtClean="0">
                <a:solidFill>
                  <a:schemeClr val="bg1"/>
                </a:solidFill>
              </a:rPr>
              <a:t>(“hello world!”)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788" y="3473834"/>
            <a:ext cx="4085414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将文件中的内容按行读取到</a:t>
            </a:r>
            <a:r>
              <a:rPr lang="en-US" altLang="zh-CN" dirty="0"/>
              <a:t>list </a:t>
            </a:r>
            <a:r>
              <a:rPr lang="zh-CN" altLang="en-US" dirty="0"/>
              <a:t>列表中</a:t>
            </a:r>
            <a:endParaRPr lang="en-US" altLang="zh-CN" dirty="0"/>
          </a:p>
          <a:p>
            <a:r>
              <a:rPr lang="en-US" altLang="zh-CN" dirty="0"/>
              <a:t> lines = </a:t>
            </a:r>
            <a:r>
              <a:rPr lang="en-US" altLang="zh-CN" dirty="0" err="1"/>
              <a:t>f.readlines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关闭文件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547251"/>
            <a:ext cx="687880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前面的几种操作都没有关闭文件，那么问价会依然处于打开状态。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3452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关闭文件操作：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f.closed</a:t>
            </a:r>
            <a:r>
              <a:rPr lang="en-US" altLang="zh-CN" dirty="0" smtClean="0">
                <a:solidFill>
                  <a:schemeClr val="bg1"/>
                </a:solidFill>
              </a:rPr>
              <a:t>()  </a:t>
            </a:r>
            <a:r>
              <a:rPr lang="zh-CN" altLang="en-US" dirty="0" smtClean="0">
                <a:solidFill>
                  <a:schemeClr val="bg1"/>
                </a:solidFill>
              </a:rPr>
              <a:t>判断文件是否已经关闭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f.close</a:t>
            </a:r>
            <a:r>
              <a:rPr lang="en-US" altLang="zh-CN" dirty="0" smtClean="0">
                <a:solidFill>
                  <a:schemeClr val="bg1"/>
                </a:solidFill>
              </a:rPr>
              <a:t>()     </a:t>
            </a:r>
            <a:r>
              <a:rPr lang="zh-CN" altLang="en-US" dirty="0" smtClean="0">
                <a:solidFill>
                  <a:schemeClr val="bg1"/>
                </a:solidFill>
              </a:rPr>
              <a:t>关闭文件操作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263742"/>
            <a:ext cx="254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采用 </a:t>
            </a:r>
            <a:r>
              <a:rPr lang="en-US" altLang="zh-CN" dirty="0" smtClean="0">
                <a:solidFill>
                  <a:schemeClr val="bg1"/>
                </a:solidFill>
              </a:rPr>
              <a:t>“a”</a:t>
            </a:r>
            <a:r>
              <a:rPr lang="zh-CN" altLang="en-US" dirty="0" smtClean="0">
                <a:solidFill>
                  <a:schemeClr val="bg1"/>
                </a:solidFill>
              </a:rPr>
              <a:t>模式打开文件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 = open(path, “a+”)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8465" y="3910073"/>
            <a:ext cx="224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 smtClean="0">
                <a:solidFill>
                  <a:schemeClr val="bg1"/>
                </a:solidFill>
              </a:rPr>
              <a:t>向该文件写入内容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f.write</a:t>
            </a:r>
            <a:r>
              <a:rPr lang="en-US" altLang="zh-CN" dirty="0" smtClean="0">
                <a:solidFill>
                  <a:schemeClr val="bg1"/>
                </a:solidFill>
              </a:rPr>
              <a:t>(“hello world!”)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030" y="4785237"/>
            <a:ext cx="2714205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判断是否已经关闭文件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flag =  </a:t>
            </a:r>
            <a:r>
              <a:rPr lang="en-US" altLang="zh-CN" dirty="0" err="1" smtClean="0"/>
              <a:t>f.closed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print(flag)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2030" y="5734997"/>
            <a:ext cx="271420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733</Words>
  <Application>Microsoft Macintosh PowerPoint</Application>
  <PresentationFormat>全屏显示(4:3)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宋体</vt:lpstr>
      <vt:lpstr>Office 主题</vt:lpstr>
      <vt:lpstr>文件高级操作</vt:lpstr>
      <vt:lpstr>引例</vt:lpstr>
      <vt:lpstr>引例</vt:lpstr>
      <vt:lpstr>打开文件</vt:lpstr>
      <vt:lpstr>文件的模式</vt:lpstr>
      <vt:lpstr>读写文件常用函数</vt:lpstr>
      <vt:lpstr>读文件—r+</vt:lpstr>
      <vt:lpstr>写文件-w+</vt:lpstr>
      <vt:lpstr>关闭文件</vt:lpstr>
      <vt:lpstr>创建空文件</vt:lpstr>
      <vt:lpstr>打开文件的另外一种方式</vt:lpstr>
      <vt:lpstr>读文件</vt:lpstr>
      <vt:lpstr>写文件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文件高级操作</dc:title>
  <dc:creator>Jack_p Liu_刘鹏</dc:creator>
  <cp:lastModifiedBy>刘DJ</cp:lastModifiedBy>
  <cp:revision>29</cp:revision>
  <dcterms:modified xsi:type="dcterms:W3CDTF">2018-01-24T09:43:41Z</dcterms:modified>
</cp:coreProperties>
</file>