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99" r:id="rId3"/>
    <p:sldId id="301" r:id="rId4"/>
    <p:sldId id="271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5"/>
    <p:restoredTop sz="94607"/>
  </p:normalViewPr>
  <p:slideViewPr>
    <p:cSldViewPr>
      <p:cViewPr varScale="1">
        <p:scale>
          <a:sx n="124" d="100"/>
          <a:sy n="124" d="100"/>
        </p:scale>
        <p:origin x="228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CB226-2F8B-4DD2-893E-573A335AABB4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A97F8-8753-4CE2-981F-F90B87F1B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92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面向对象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vipjr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什么是继承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/>
          </a:bodyPr>
          <a:lstStyle/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r>
              <a:rPr lang="en-US" altLang="zh-CN" sz="2000" dirty="0">
                <a:solidFill>
                  <a:schemeClr val="bg1"/>
                </a:solidFill>
              </a:rPr>
              <a:t>class </a:t>
            </a:r>
            <a:r>
              <a:rPr lang="zh-CN" altLang="en-US" sz="2000" dirty="0">
                <a:solidFill>
                  <a:schemeClr val="bg1"/>
                </a:solidFill>
              </a:rPr>
              <a:t>是对现实世界的抽象定义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endParaRPr lang="en-US" altLang="zh-CN" sz="2000" dirty="0" smtClean="0">
              <a:solidFill>
                <a:schemeClr val="bg1"/>
              </a:solidFill>
            </a:endParaRP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r>
              <a:rPr lang="zh-CN" altLang="en-US" sz="2000" dirty="0">
                <a:solidFill>
                  <a:schemeClr val="bg1"/>
                </a:solidFill>
              </a:rPr>
              <a:t>现实世界的事物可以划到不同的属类中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endParaRPr lang="en-US" altLang="zh-CN" sz="2000" dirty="0" smtClean="0">
              <a:solidFill>
                <a:schemeClr val="bg1"/>
              </a:solidFill>
            </a:endParaRP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r>
              <a:rPr lang="zh-CN" altLang="en-US" sz="1600" dirty="0">
                <a:solidFill>
                  <a:schemeClr val="bg1"/>
                </a:solidFill>
              </a:rPr>
              <a:t>不同的属类可以有包含关系，比如小明是一个学生，又是一个人，“学生”肯定是一个“人”，“人”有的属性（比如两双手）“学生也有”，“学生”有的属性“人”不一定有（比如数学成绩），那么就可以让“学生”继承“人”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r>
              <a:rPr lang="zh-CN" altLang="en-US" sz="2000" dirty="0">
                <a:solidFill>
                  <a:schemeClr val="bg1"/>
                </a:solidFill>
              </a:rPr>
              <a:t>类名后面的括号写上</a:t>
            </a:r>
            <a:r>
              <a:rPr lang="zh-CN" altLang="en-US" sz="2000" b="1" dirty="0">
                <a:solidFill>
                  <a:srgbClr val="FF0000"/>
                </a:solidFill>
              </a:rPr>
              <a:t>继承</a:t>
            </a:r>
            <a:r>
              <a:rPr lang="zh-CN" altLang="en-US" sz="2000" dirty="0">
                <a:solidFill>
                  <a:schemeClr val="bg1"/>
                </a:solidFill>
              </a:rPr>
              <a:t>的父类</a:t>
            </a:r>
            <a:endParaRPr lang="zh-CN" altLang="en-US" sz="2000" dirty="0" smtClean="0">
              <a:solidFill>
                <a:schemeClr val="bg1"/>
              </a:solidFill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572570" y="1500174"/>
            <a:ext cx="4319910" cy="707886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mr-IN" altLang="zh-CN" sz="2000" b="1" dirty="0">
                <a:latin typeface="Courier New" pitchFamily="49" charset="0"/>
              </a:rPr>
              <a:t>class </a:t>
            </a:r>
            <a:r>
              <a:rPr lang="zh-CN" altLang="mr-IN" sz="2000" b="1" dirty="0">
                <a:latin typeface="Courier New" pitchFamily="49" charset="0"/>
              </a:rPr>
              <a:t>类名</a:t>
            </a:r>
            <a:r>
              <a:rPr lang="mr-IN" altLang="zh-CN" sz="2000" b="1" dirty="0">
                <a:latin typeface="Courier New" pitchFamily="49" charset="0"/>
              </a:rPr>
              <a:t>(</a:t>
            </a:r>
            <a:r>
              <a:rPr lang="zh-CN" altLang="mr-IN" sz="2000" b="1" dirty="0">
                <a:latin typeface="Courier New" pitchFamily="49" charset="0"/>
              </a:rPr>
              <a:t>父类名</a:t>
            </a:r>
            <a:r>
              <a:rPr lang="mr-IN" altLang="zh-CN" sz="2000" b="1" dirty="0">
                <a:latin typeface="Courier New" pitchFamily="49" charset="0"/>
              </a:rPr>
              <a:t>):</a:t>
            </a:r>
          </a:p>
          <a:p>
            <a:endParaRPr lang="mr-IN" altLang="zh-CN" sz="20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5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看一个例子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0100" y="1714488"/>
            <a:ext cx="76867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</a:rPr>
              <a:t>我们定义一个“人”类</a:t>
            </a:r>
            <a:endParaRPr lang="en-US" altLang="zh-CN" dirty="0">
              <a:solidFill>
                <a:schemeClr val="bg1"/>
              </a:solidFill>
            </a:endParaRPr>
          </a:p>
          <a:p>
            <a:pPr lvl="0"/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人有姓名和性别属性</a:t>
            </a:r>
            <a:endParaRPr lang="en-US" altLang="zh-CN" dirty="0">
              <a:solidFill>
                <a:schemeClr val="bg1"/>
              </a:solidFill>
            </a:endParaRPr>
          </a:p>
          <a:p>
            <a:pPr lvl="0"/>
            <a:r>
              <a:rPr lang="zh-CN" altLang="en-US" dirty="0">
                <a:solidFill>
                  <a:schemeClr val="bg1"/>
                </a:solidFill>
              </a:rPr>
              <a:t>我们定义一个“学生”类</a:t>
            </a:r>
            <a:endParaRPr lang="en-US" altLang="zh-CN" dirty="0">
              <a:solidFill>
                <a:schemeClr val="bg1"/>
              </a:solidFill>
            </a:endParaRPr>
          </a:p>
          <a:p>
            <a:pPr lvl="0"/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学生有姓名和性别属性</a:t>
            </a:r>
            <a:endParaRPr lang="en-US" altLang="zh-CN" dirty="0">
              <a:solidFill>
                <a:schemeClr val="bg1"/>
              </a:solidFill>
            </a:endParaRPr>
          </a:p>
          <a:p>
            <a:pPr lvl="0"/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也有数学和历史成绩属性</a:t>
            </a:r>
            <a:endParaRPr lang="en-US" altLang="zh-CN" dirty="0">
              <a:solidFill>
                <a:schemeClr val="bg1"/>
              </a:solidFill>
            </a:endParaRPr>
          </a:p>
          <a:p>
            <a:pPr lvl="0"/>
            <a:endParaRPr lang="en-US" altLang="zh-CN" dirty="0">
              <a:solidFill>
                <a:schemeClr val="bg1"/>
              </a:solidFill>
            </a:endParaRPr>
          </a:p>
          <a:p>
            <a:pPr lvl="0"/>
            <a:r>
              <a:rPr lang="zh-CN" altLang="en-US" dirty="0">
                <a:solidFill>
                  <a:schemeClr val="bg1"/>
                </a:solidFill>
              </a:rPr>
              <a:t>因为学生也是一个人，所以我们让学生类继承人类</a:t>
            </a:r>
            <a:endParaRPr lang="en-US" altLang="zh-CN" dirty="0">
              <a:solidFill>
                <a:schemeClr val="bg1"/>
              </a:solidFill>
            </a:endParaRPr>
          </a:p>
          <a:p>
            <a:pPr lvl="0"/>
            <a:endParaRPr lang="en-US" altLang="zh-CN" dirty="0">
              <a:solidFill>
                <a:schemeClr val="bg1"/>
              </a:solidFill>
            </a:endParaRPr>
          </a:p>
          <a:p>
            <a:pPr lvl="0"/>
            <a:r>
              <a:rPr lang="zh-CN" altLang="en-US" dirty="0">
                <a:solidFill>
                  <a:schemeClr val="bg1"/>
                </a:solidFill>
              </a:rPr>
              <a:t>创建一个学生：</a:t>
            </a:r>
            <a:endParaRPr lang="en-US" altLang="zh-CN" dirty="0">
              <a:solidFill>
                <a:schemeClr val="bg1"/>
              </a:solidFill>
            </a:endParaRPr>
          </a:p>
          <a:p>
            <a:pPr lvl="0"/>
            <a:r>
              <a:rPr lang="zh-CN" altLang="en-US" dirty="0">
                <a:solidFill>
                  <a:schemeClr val="bg1"/>
                </a:solidFill>
              </a:rPr>
              <a:t>模式一：</a:t>
            </a:r>
            <a:endParaRPr lang="en-US" altLang="zh-CN" dirty="0">
              <a:solidFill>
                <a:schemeClr val="bg1"/>
              </a:solidFill>
            </a:endParaRPr>
          </a:p>
          <a:p>
            <a:pPr lvl="0"/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使用“人”的构造方法初始化，然后设置“学生”的属性</a:t>
            </a:r>
            <a:endParaRPr lang="en-US" altLang="zh-CN" dirty="0">
              <a:solidFill>
                <a:schemeClr val="bg1"/>
              </a:solidFill>
            </a:endParaRPr>
          </a:p>
          <a:p>
            <a:pPr lvl="0"/>
            <a:r>
              <a:rPr lang="zh-CN" altLang="en-US" dirty="0">
                <a:solidFill>
                  <a:schemeClr val="bg1"/>
                </a:solidFill>
              </a:rPr>
              <a:t>模式二：</a:t>
            </a:r>
            <a:endParaRPr lang="en-US" altLang="zh-CN" dirty="0">
              <a:solidFill>
                <a:schemeClr val="bg1"/>
              </a:solidFill>
            </a:endParaRPr>
          </a:p>
          <a:p>
            <a:pPr lvl="0"/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使用“学生”的构造方法初始化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5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实现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5256" y="1385339"/>
            <a:ext cx="5996000" cy="1449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mr-IN" altLang="zh-CN" dirty="0">
                <a:solidFill>
                  <a:schemeClr val="bg1"/>
                </a:solidFill>
              </a:rPr>
              <a:t>class Person(object):</a:t>
            </a:r>
          </a:p>
          <a:p>
            <a:pPr lvl="0"/>
            <a:endParaRPr lang="mr-IN" altLang="zh-CN" dirty="0">
              <a:solidFill>
                <a:schemeClr val="bg1"/>
              </a:solidFill>
            </a:endParaRPr>
          </a:p>
          <a:p>
            <a:pPr lvl="0"/>
            <a:r>
              <a:rPr lang="mr-IN" altLang="zh-CN" dirty="0">
                <a:solidFill>
                  <a:schemeClr val="bg1"/>
                </a:solidFill>
              </a:rPr>
              <a:t>    def __init__(self, name, sex = "</a:t>
            </a:r>
            <a:r>
              <a:rPr lang="zh-CN" altLang="mr-IN" dirty="0">
                <a:solidFill>
                  <a:schemeClr val="bg1"/>
                </a:solidFill>
              </a:rPr>
              <a:t>人妖</a:t>
            </a:r>
            <a:r>
              <a:rPr lang="mr-IN" altLang="zh-CN" dirty="0">
                <a:solidFill>
                  <a:schemeClr val="bg1"/>
                </a:solidFill>
              </a:rPr>
              <a:t>"):</a:t>
            </a:r>
          </a:p>
          <a:p>
            <a:pPr lvl="0"/>
            <a:r>
              <a:rPr lang="mr-IN" altLang="zh-CN" dirty="0">
                <a:solidFill>
                  <a:schemeClr val="bg1"/>
                </a:solidFill>
              </a:rPr>
              <a:t>        self.name = name</a:t>
            </a:r>
          </a:p>
          <a:p>
            <a:pPr lvl="0"/>
            <a:r>
              <a:rPr lang="mr-IN" altLang="zh-CN" dirty="0">
                <a:solidFill>
                  <a:schemeClr val="bg1"/>
                </a:solidFill>
              </a:rPr>
              <a:t>        self.sex = sex</a:t>
            </a:r>
          </a:p>
          <a:p>
            <a:pPr lvl="0"/>
            <a:endParaRPr lang="mr-IN" altLang="zh-CN" dirty="0">
              <a:solidFill>
                <a:schemeClr val="bg1"/>
              </a:solidFill>
            </a:endParaRPr>
          </a:p>
          <a:p>
            <a:pPr lvl="0"/>
            <a:r>
              <a:rPr lang="mr-IN" altLang="zh-CN" dirty="0">
                <a:solidFill>
                  <a:schemeClr val="bg1"/>
                </a:solidFill>
              </a:rPr>
              <a:t>    def print_sex(self):</a:t>
            </a:r>
          </a:p>
          <a:p>
            <a:pPr lvl="0"/>
            <a:r>
              <a:rPr lang="mr-IN" altLang="zh-CN" dirty="0">
                <a:solidFill>
                  <a:schemeClr val="bg1"/>
                </a:solidFill>
              </a:rPr>
              <a:t>        print '%s </a:t>
            </a:r>
            <a:r>
              <a:rPr lang="zh-CN" altLang="mr-IN" dirty="0">
                <a:solidFill>
                  <a:schemeClr val="bg1"/>
                </a:solidFill>
              </a:rPr>
              <a:t>是 </a:t>
            </a:r>
            <a:r>
              <a:rPr lang="mr-IN" altLang="zh-CN" dirty="0">
                <a:solidFill>
                  <a:schemeClr val="bg1"/>
                </a:solidFill>
              </a:rPr>
              <a:t>%s' % (self.name, self.sex)        </a:t>
            </a:r>
          </a:p>
          <a:p>
            <a:pPr lvl="0"/>
            <a:endParaRPr lang="mr-IN" altLang="zh-CN" dirty="0">
              <a:solidFill>
                <a:schemeClr val="bg1"/>
              </a:solidFill>
            </a:endParaRPr>
          </a:p>
          <a:p>
            <a:pPr lvl="0"/>
            <a:r>
              <a:rPr lang="mr-IN" altLang="zh-CN" dirty="0">
                <a:solidFill>
                  <a:schemeClr val="bg1"/>
                </a:solidFill>
              </a:rPr>
              <a:t>class Student(Person):</a:t>
            </a:r>
          </a:p>
          <a:p>
            <a:pPr lvl="0"/>
            <a:endParaRPr lang="mr-IN" altLang="zh-CN" dirty="0">
              <a:solidFill>
                <a:schemeClr val="bg1"/>
              </a:solidFill>
            </a:endParaRPr>
          </a:p>
          <a:p>
            <a:pPr lvl="0"/>
            <a:r>
              <a:rPr lang="mr-IN" altLang="zh-CN" dirty="0">
                <a:solidFill>
                  <a:schemeClr val="bg1"/>
                </a:solidFill>
              </a:rPr>
              <a:t>    def __init__(self, name, sex = "</a:t>
            </a:r>
            <a:r>
              <a:rPr lang="zh-CN" altLang="mr-IN" dirty="0">
                <a:solidFill>
                  <a:schemeClr val="bg1"/>
                </a:solidFill>
              </a:rPr>
              <a:t>人妖</a:t>
            </a:r>
            <a:r>
              <a:rPr lang="mr-IN" altLang="zh-CN" dirty="0">
                <a:solidFill>
                  <a:schemeClr val="bg1"/>
                </a:solidFill>
              </a:rPr>
              <a:t>", math = 0, history = 0):</a:t>
            </a:r>
          </a:p>
          <a:p>
            <a:pPr lvl="0"/>
            <a:r>
              <a:rPr lang="mr-IN" altLang="zh-CN" dirty="0">
                <a:solidFill>
                  <a:schemeClr val="bg1"/>
                </a:solidFill>
              </a:rPr>
              <a:t>        self.name = name</a:t>
            </a:r>
          </a:p>
          <a:p>
            <a:pPr lvl="0"/>
            <a:r>
              <a:rPr lang="mr-IN" altLang="zh-CN" dirty="0">
                <a:solidFill>
                  <a:schemeClr val="bg1"/>
                </a:solidFill>
              </a:rPr>
              <a:t>        self.sex = sex</a:t>
            </a:r>
          </a:p>
          <a:p>
            <a:pPr lvl="0"/>
            <a:r>
              <a:rPr lang="mr-IN" altLang="zh-CN" dirty="0">
                <a:solidFill>
                  <a:schemeClr val="bg1"/>
                </a:solidFill>
              </a:rPr>
              <a:t>        self.math = math</a:t>
            </a:r>
          </a:p>
          <a:p>
            <a:pPr lvl="0"/>
            <a:r>
              <a:rPr lang="mr-IN" altLang="zh-CN" dirty="0">
                <a:solidFill>
                  <a:schemeClr val="bg1"/>
                </a:solidFill>
              </a:rPr>
              <a:t>        self.history = history</a:t>
            </a:r>
          </a:p>
          <a:p>
            <a:pPr lvl="0"/>
            <a:endParaRPr lang="mr-IN" altLang="zh-CN" dirty="0">
              <a:solidFill>
                <a:schemeClr val="bg1"/>
              </a:solidFill>
            </a:endParaRPr>
          </a:p>
          <a:p>
            <a:pPr lvl="0"/>
            <a:r>
              <a:rPr lang="mr-IN" altLang="zh-CN" dirty="0">
                <a:solidFill>
                  <a:schemeClr val="bg1"/>
                </a:solidFill>
              </a:rPr>
              <a:t>    def set_math(self, score):</a:t>
            </a:r>
          </a:p>
          <a:p>
            <a:pPr lvl="0"/>
            <a:r>
              <a:rPr lang="mr-IN" altLang="zh-CN" dirty="0">
                <a:solidFill>
                  <a:schemeClr val="bg1"/>
                </a:solidFill>
              </a:rPr>
              <a:t>        self.math = score</a:t>
            </a:r>
          </a:p>
          <a:p>
            <a:pPr lvl="0"/>
            <a:endParaRPr lang="mr-IN" altLang="zh-CN" dirty="0">
              <a:solidFill>
                <a:schemeClr val="bg1"/>
              </a:solidFill>
            </a:endParaRPr>
          </a:p>
          <a:p>
            <a:pPr lvl="0"/>
            <a:r>
              <a:rPr lang="mr-IN" altLang="zh-CN" dirty="0">
                <a:solidFill>
                  <a:schemeClr val="bg1"/>
                </a:solidFill>
              </a:rPr>
              <a:t>    def set_history(self, score):</a:t>
            </a:r>
          </a:p>
          <a:p>
            <a:pPr lvl="0"/>
            <a:r>
              <a:rPr lang="mr-IN" altLang="zh-CN" dirty="0">
                <a:solidFill>
                  <a:schemeClr val="bg1"/>
                </a:solidFill>
              </a:rPr>
              <a:t>        self.history = score        </a:t>
            </a:r>
          </a:p>
          <a:p>
            <a:pPr lvl="0"/>
            <a:endParaRPr lang="mr-IN" altLang="zh-CN" dirty="0">
              <a:solidFill>
                <a:schemeClr val="bg1"/>
              </a:solidFill>
            </a:endParaRPr>
          </a:p>
          <a:p>
            <a:pPr lvl="0"/>
            <a:r>
              <a:rPr lang="mr-IN" altLang="zh-CN" dirty="0">
                <a:solidFill>
                  <a:schemeClr val="bg1"/>
                </a:solidFill>
              </a:rPr>
              <a:t>    def print_score(self):</a:t>
            </a:r>
          </a:p>
          <a:p>
            <a:pPr lvl="0"/>
            <a:r>
              <a:rPr lang="mr-IN" altLang="zh-CN" dirty="0">
                <a:solidFill>
                  <a:schemeClr val="bg1"/>
                </a:solidFill>
              </a:rPr>
              <a:t>        print '%s </a:t>
            </a:r>
            <a:r>
              <a:rPr lang="zh-CN" altLang="mr-IN" dirty="0">
                <a:solidFill>
                  <a:schemeClr val="bg1"/>
                </a:solidFill>
              </a:rPr>
              <a:t>的 </a:t>
            </a:r>
            <a:r>
              <a:rPr lang="mr-IN" altLang="zh-CN" dirty="0">
                <a:solidFill>
                  <a:schemeClr val="bg1"/>
                </a:solidFill>
              </a:rPr>
              <a:t>math </a:t>
            </a:r>
            <a:r>
              <a:rPr lang="zh-CN" altLang="mr-IN" dirty="0">
                <a:solidFill>
                  <a:schemeClr val="bg1"/>
                </a:solidFill>
              </a:rPr>
              <a:t>成绩 </a:t>
            </a:r>
            <a:r>
              <a:rPr lang="mr-IN" altLang="zh-CN" dirty="0">
                <a:solidFill>
                  <a:schemeClr val="bg1"/>
                </a:solidFill>
              </a:rPr>
              <a:t>%s' % (self.name, self.math)</a:t>
            </a:r>
          </a:p>
          <a:p>
            <a:pPr lvl="0"/>
            <a:r>
              <a:rPr lang="mr-IN" altLang="zh-CN" dirty="0">
                <a:solidFill>
                  <a:schemeClr val="bg1"/>
                </a:solidFill>
              </a:rPr>
              <a:t>        print '%s </a:t>
            </a:r>
            <a:r>
              <a:rPr lang="zh-CN" altLang="mr-IN" dirty="0">
                <a:solidFill>
                  <a:schemeClr val="bg1"/>
                </a:solidFill>
              </a:rPr>
              <a:t>的 </a:t>
            </a:r>
            <a:r>
              <a:rPr lang="mr-IN" altLang="zh-CN" dirty="0">
                <a:solidFill>
                  <a:schemeClr val="bg1"/>
                </a:solidFill>
              </a:rPr>
              <a:t>history </a:t>
            </a:r>
            <a:r>
              <a:rPr lang="zh-CN" altLang="mr-IN" dirty="0">
                <a:solidFill>
                  <a:schemeClr val="bg1"/>
                </a:solidFill>
              </a:rPr>
              <a:t>成绩 </a:t>
            </a:r>
            <a:r>
              <a:rPr lang="mr-IN" altLang="zh-CN" dirty="0">
                <a:solidFill>
                  <a:schemeClr val="bg1"/>
                </a:solidFill>
              </a:rPr>
              <a:t>%s' % (self.name, self.history)</a:t>
            </a:r>
          </a:p>
          <a:p>
            <a:pPr lvl="0"/>
            <a:endParaRPr lang="mr-IN" altLang="zh-CN" dirty="0">
              <a:solidFill>
                <a:schemeClr val="bg1"/>
              </a:solidFill>
            </a:endParaRPr>
          </a:p>
          <a:p>
            <a:pPr lvl="0"/>
            <a:r>
              <a:rPr lang="mr-IN" altLang="zh-CN" dirty="0">
                <a:solidFill>
                  <a:schemeClr val="bg1"/>
                </a:solidFill>
              </a:rPr>
              <a:t># </a:t>
            </a:r>
            <a:r>
              <a:rPr lang="zh-CN" altLang="mr-IN" dirty="0">
                <a:solidFill>
                  <a:schemeClr val="bg1"/>
                </a:solidFill>
              </a:rPr>
              <a:t>模式一</a:t>
            </a:r>
          </a:p>
          <a:p>
            <a:pPr lvl="0"/>
            <a:r>
              <a:rPr lang="mr-IN" altLang="zh-CN" dirty="0">
                <a:solidFill>
                  <a:schemeClr val="bg1"/>
                </a:solidFill>
              </a:rPr>
              <a:t>bart1 = Student('1 Bart Simpson')</a:t>
            </a:r>
          </a:p>
          <a:p>
            <a:pPr lvl="0"/>
            <a:r>
              <a:rPr lang="mr-IN" altLang="zh-CN" dirty="0">
                <a:solidFill>
                  <a:schemeClr val="bg1"/>
                </a:solidFill>
              </a:rPr>
              <a:t>lisa1 = Student('1 Lisa Simpson', '</a:t>
            </a:r>
            <a:r>
              <a:rPr lang="zh-CN" altLang="mr-IN" dirty="0">
                <a:solidFill>
                  <a:schemeClr val="bg1"/>
                </a:solidFill>
              </a:rPr>
              <a:t>女生</a:t>
            </a:r>
            <a:r>
              <a:rPr lang="mr-IN" altLang="zh-CN" dirty="0">
                <a:solidFill>
                  <a:schemeClr val="bg1"/>
                </a:solidFill>
              </a:rPr>
              <a:t>')</a:t>
            </a:r>
          </a:p>
          <a:p>
            <a:pPr lvl="0"/>
            <a:endParaRPr lang="mr-IN" altLang="zh-CN" dirty="0">
              <a:solidFill>
                <a:schemeClr val="bg1"/>
              </a:solidFill>
            </a:endParaRPr>
          </a:p>
          <a:p>
            <a:pPr lvl="0"/>
            <a:r>
              <a:rPr lang="mr-IN" altLang="zh-CN" dirty="0">
                <a:solidFill>
                  <a:schemeClr val="bg1"/>
                </a:solidFill>
              </a:rPr>
              <a:t>bart1.set_math(100)</a:t>
            </a:r>
          </a:p>
          <a:p>
            <a:pPr lvl="0"/>
            <a:r>
              <a:rPr lang="mr-IN" altLang="zh-CN" dirty="0">
                <a:solidFill>
                  <a:schemeClr val="bg1"/>
                </a:solidFill>
              </a:rPr>
              <a:t>lisa1.set_math(99)</a:t>
            </a:r>
          </a:p>
          <a:p>
            <a:pPr lvl="0"/>
            <a:endParaRPr lang="mr-IN" altLang="zh-CN" dirty="0">
              <a:solidFill>
                <a:schemeClr val="bg1"/>
              </a:solidFill>
            </a:endParaRPr>
          </a:p>
          <a:p>
            <a:pPr lvl="0"/>
            <a:r>
              <a:rPr lang="mr-IN" altLang="zh-CN" dirty="0">
                <a:solidFill>
                  <a:schemeClr val="bg1"/>
                </a:solidFill>
              </a:rPr>
              <a:t>bart1.set_history(98)</a:t>
            </a:r>
          </a:p>
          <a:p>
            <a:pPr lvl="0"/>
            <a:r>
              <a:rPr lang="mr-IN" altLang="zh-CN" dirty="0">
                <a:solidFill>
                  <a:schemeClr val="bg1"/>
                </a:solidFill>
              </a:rPr>
              <a:t>lisa1.set_history(97)</a:t>
            </a:r>
          </a:p>
          <a:p>
            <a:pPr lvl="0"/>
            <a:endParaRPr lang="mr-IN" altLang="zh-CN" dirty="0">
              <a:solidFill>
                <a:schemeClr val="bg1"/>
              </a:solidFill>
            </a:endParaRPr>
          </a:p>
          <a:p>
            <a:pPr lvl="0"/>
            <a:r>
              <a:rPr lang="mr-IN" altLang="zh-CN" dirty="0">
                <a:solidFill>
                  <a:schemeClr val="bg1"/>
                </a:solidFill>
              </a:rPr>
              <a:t>bart1.print_score()</a:t>
            </a:r>
          </a:p>
          <a:p>
            <a:pPr lvl="0"/>
            <a:r>
              <a:rPr lang="mr-IN" altLang="zh-CN" dirty="0">
                <a:solidFill>
                  <a:schemeClr val="bg1"/>
                </a:solidFill>
              </a:rPr>
              <a:t>lisa1.print_score()</a:t>
            </a:r>
          </a:p>
          <a:p>
            <a:pPr lvl="0"/>
            <a:endParaRPr lang="mr-IN" altLang="zh-CN" dirty="0">
              <a:solidFill>
                <a:schemeClr val="bg1"/>
              </a:solidFill>
            </a:endParaRPr>
          </a:p>
          <a:p>
            <a:pPr lvl="0"/>
            <a:r>
              <a:rPr lang="mr-IN" altLang="zh-CN" dirty="0">
                <a:solidFill>
                  <a:schemeClr val="bg1"/>
                </a:solidFill>
              </a:rPr>
              <a:t>bart1.print_sex()</a:t>
            </a:r>
          </a:p>
          <a:p>
            <a:pPr lvl="0"/>
            <a:r>
              <a:rPr lang="mr-IN" altLang="zh-CN" dirty="0">
                <a:solidFill>
                  <a:schemeClr val="bg1"/>
                </a:solidFill>
              </a:rPr>
              <a:t>lisa1.print_sex()</a:t>
            </a:r>
          </a:p>
          <a:p>
            <a:pPr lvl="0"/>
            <a:endParaRPr lang="mr-IN" altLang="zh-CN" dirty="0">
              <a:solidFill>
                <a:schemeClr val="bg1"/>
              </a:solidFill>
            </a:endParaRPr>
          </a:p>
          <a:p>
            <a:pPr lvl="0"/>
            <a:r>
              <a:rPr lang="mr-IN" altLang="zh-CN" dirty="0">
                <a:solidFill>
                  <a:schemeClr val="bg1"/>
                </a:solidFill>
              </a:rPr>
              <a:t># </a:t>
            </a:r>
            <a:r>
              <a:rPr lang="zh-CN" altLang="mr-IN" dirty="0">
                <a:solidFill>
                  <a:schemeClr val="bg1"/>
                </a:solidFill>
              </a:rPr>
              <a:t>模式二</a:t>
            </a:r>
          </a:p>
          <a:p>
            <a:pPr lvl="0"/>
            <a:r>
              <a:rPr lang="mr-IN" altLang="zh-CN" dirty="0">
                <a:solidFill>
                  <a:schemeClr val="bg1"/>
                </a:solidFill>
              </a:rPr>
              <a:t>bart2 = Student('2 Bart Simpson', '</a:t>
            </a:r>
            <a:r>
              <a:rPr lang="zh-CN" altLang="mr-IN" dirty="0">
                <a:solidFill>
                  <a:schemeClr val="bg1"/>
                </a:solidFill>
              </a:rPr>
              <a:t>人妖</a:t>
            </a:r>
            <a:r>
              <a:rPr lang="mr-IN" altLang="zh-CN" dirty="0">
                <a:solidFill>
                  <a:schemeClr val="bg1"/>
                </a:solidFill>
              </a:rPr>
              <a:t>', 88, 66)</a:t>
            </a:r>
          </a:p>
          <a:p>
            <a:pPr lvl="0"/>
            <a:r>
              <a:rPr lang="mr-IN" altLang="zh-CN" dirty="0">
                <a:solidFill>
                  <a:schemeClr val="bg1"/>
                </a:solidFill>
              </a:rPr>
              <a:t>lisa2 = Student('2 Lisa Simpson', '</a:t>
            </a:r>
            <a:r>
              <a:rPr lang="zh-CN" altLang="mr-IN" dirty="0">
                <a:solidFill>
                  <a:schemeClr val="bg1"/>
                </a:solidFill>
              </a:rPr>
              <a:t>女生</a:t>
            </a:r>
            <a:r>
              <a:rPr lang="mr-IN" altLang="zh-CN" dirty="0">
                <a:solidFill>
                  <a:schemeClr val="bg1"/>
                </a:solidFill>
              </a:rPr>
              <a:t>', 50, 99)</a:t>
            </a:r>
          </a:p>
          <a:p>
            <a:pPr lvl="0"/>
            <a:endParaRPr lang="mr-IN" altLang="zh-CN" dirty="0">
              <a:solidFill>
                <a:schemeClr val="bg1"/>
              </a:solidFill>
            </a:endParaRPr>
          </a:p>
          <a:p>
            <a:pPr lvl="0"/>
            <a:r>
              <a:rPr lang="mr-IN" altLang="zh-CN" dirty="0">
                <a:solidFill>
                  <a:schemeClr val="bg1"/>
                </a:solidFill>
              </a:rPr>
              <a:t>bart2.print_score()</a:t>
            </a:r>
          </a:p>
          <a:p>
            <a:pPr lvl="0"/>
            <a:r>
              <a:rPr lang="mr-IN" altLang="zh-CN" dirty="0">
                <a:solidFill>
                  <a:schemeClr val="bg1"/>
                </a:solidFill>
              </a:rPr>
              <a:t>lisa2.print_score()</a:t>
            </a:r>
          </a:p>
          <a:p>
            <a:pPr lvl="0"/>
            <a:endParaRPr lang="mr-IN" altLang="zh-CN" dirty="0">
              <a:solidFill>
                <a:schemeClr val="bg1"/>
              </a:solidFill>
            </a:endParaRPr>
          </a:p>
          <a:p>
            <a:pPr lvl="0"/>
            <a:r>
              <a:rPr lang="mr-IN" altLang="zh-CN" dirty="0">
                <a:solidFill>
                  <a:schemeClr val="bg1"/>
                </a:solidFill>
              </a:rPr>
              <a:t>bart2.print_sex()</a:t>
            </a:r>
          </a:p>
          <a:p>
            <a:pPr lvl="0"/>
            <a:r>
              <a:rPr lang="mr-IN" altLang="zh-CN" dirty="0">
                <a:solidFill>
                  <a:schemeClr val="bg1"/>
                </a:solidFill>
              </a:rPr>
              <a:t>lisa2.print_sex()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347</Words>
  <Application>Microsoft Macintosh PowerPoint</Application>
  <PresentationFormat>全屏显示(4:3)</PresentationFormat>
  <Paragraphs>77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Arial</vt:lpstr>
      <vt:lpstr>Calibri</vt:lpstr>
      <vt:lpstr>Courier New</vt:lpstr>
      <vt:lpstr>Mangal</vt:lpstr>
      <vt:lpstr>宋体</vt:lpstr>
      <vt:lpstr>Office 主题</vt:lpstr>
      <vt:lpstr>面向对象</vt:lpstr>
      <vt:lpstr>什么是继承</vt:lpstr>
      <vt:lpstr>看一个例子</vt:lpstr>
      <vt:lpstr>实现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</dc:title>
  <cp:lastModifiedBy>刘DJ</cp:lastModifiedBy>
  <cp:revision>84</cp:revision>
  <dcterms:modified xsi:type="dcterms:W3CDTF">2018-01-24T09:45:51Z</dcterms:modified>
</cp:coreProperties>
</file>