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如何保存页面的内容到多个文件？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请求不存在怎么办</a:t>
            </a:r>
            <a:endParaRPr lang="en-US" altLang="zh-CN" dirty="0" smtClean="0"/>
          </a:p>
          <a:p>
            <a:r>
              <a:rPr lang="zh-CN" altLang="en-US" dirty="0" smtClean="0"/>
              <a:t>如果要求用户名和密码怎么办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7364"/>
            <a:ext cx="859427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 urllib2</a:t>
            </a:r>
          </a:p>
          <a:p>
            <a:r>
              <a:rPr lang="en-US" altLang="zh-CN" dirty="0" err="1" smtClean="0"/>
              <a:t>req</a:t>
            </a:r>
            <a:r>
              <a:rPr lang="en-US" altLang="zh-CN" dirty="0" smtClean="0"/>
              <a:t> = urllib2.Request("https://www.zhihu.com/question/</a:t>
            </a:r>
            <a:r>
              <a:rPr lang="en-US" altLang="zh-CN" dirty="0" smtClean="0">
                <a:solidFill>
                  <a:srgbClr val="FF0000"/>
                </a:solidFill>
              </a:rPr>
              <a:t>634995</a:t>
            </a:r>
            <a:r>
              <a:rPr lang="en-US" altLang="zh-CN" dirty="0" smtClean="0"/>
              <a:t>/answer/209865812") </a:t>
            </a:r>
          </a:p>
          <a:p>
            <a:r>
              <a:rPr lang="en-US" altLang="zh-CN" dirty="0" smtClean="0"/>
              <a:t>response = urllib2.urlopen(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 </a:t>
            </a:r>
          </a:p>
          <a:p>
            <a:r>
              <a:rPr lang="en-US" altLang="zh-CN" dirty="0" err="1" smtClean="0"/>
              <a:t>the_page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response.read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保存网页</a:t>
            </a:r>
          </a:p>
          <a:p>
            <a:r>
              <a:rPr lang="en-US" altLang="zh-CN" dirty="0" smtClean="0"/>
              <a:t>with open("E:\\test_html.html", "w+") as ht: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ht.write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the_page</a:t>
            </a:r>
            <a:r>
              <a:rPr lang="en-US" altLang="zh-CN" dirty="0" smtClean="0"/>
              <a:t> )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500570"/>
            <a:ext cx="75342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线形标注 1 6"/>
          <p:cNvSpPr/>
          <p:nvPr/>
        </p:nvSpPr>
        <p:spPr>
          <a:xfrm>
            <a:off x="6357950" y="1142984"/>
            <a:ext cx="1214446" cy="612648"/>
          </a:xfrm>
          <a:prstGeom prst="borderCallout1">
            <a:avLst>
              <a:gd name="adj1" fmla="val 784"/>
              <a:gd name="adj2" fmla="val -1851"/>
              <a:gd name="adj3" fmla="val 181599"/>
              <a:gd name="adj4" fmla="val -503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63499576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：继续  客户端应当继续发送请求。客户端应当继续发送请求的剩余部分，或者如果请求已经完成，忽略这个响应。</a:t>
            </a:r>
          </a:p>
          <a:p>
            <a:r>
              <a:rPr lang="en-US" altLang="zh-CN" dirty="0" smtClean="0"/>
              <a:t>101</a:t>
            </a:r>
            <a:r>
              <a:rPr lang="zh-CN" altLang="en-US" dirty="0" smtClean="0"/>
              <a:t>： 转换协议  在发送完这个响应最后的空行后，服务器将会切换到在</a:t>
            </a:r>
            <a:r>
              <a:rPr lang="en-US" altLang="zh-CN" dirty="0" smtClean="0"/>
              <a:t>Upgrade </a:t>
            </a:r>
            <a:r>
              <a:rPr lang="zh-CN" altLang="en-US" dirty="0" smtClean="0"/>
              <a:t>消息头中定义的那些协议。只有在切换新的协议更有好处的时候才应该采取类似措施。</a:t>
            </a:r>
          </a:p>
          <a:p>
            <a:r>
              <a:rPr lang="en-US" altLang="zh-CN" dirty="0" smtClean="0"/>
              <a:t>102</a:t>
            </a:r>
            <a:r>
              <a:rPr lang="zh-CN" altLang="en-US" dirty="0" smtClean="0"/>
              <a:t>：继续处理   由</a:t>
            </a:r>
            <a:r>
              <a:rPr lang="en-US" altLang="zh-CN" dirty="0" err="1" smtClean="0"/>
              <a:t>WebDAV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RFC 2518</a:t>
            </a:r>
            <a:r>
              <a:rPr lang="zh-CN" altLang="en-US" dirty="0" smtClean="0"/>
              <a:t>）扩展的状态码，代表处理将被继续执行。</a:t>
            </a:r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：请求成功      处理方式：获得响应的内容，进行处理</a:t>
            </a:r>
          </a:p>
          <a:p>
            <a:r>
              <a:rPr lang="en-US" altLang="zh-CN" dirty="0" smtClean="0"/>
              <a:t>201</a:t>
            </a:r>
            <a:r>
              <a:rPr lang="zh-CN" altLang="en-US" dirty="0" smtClean="0"/>
              <a:t>：请求完成，结果是创建了新资源。新创建资源的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可在响应的实体中得到    处理方式：爬虫中不会遇到</a:t>
            </a:r>
          </a:p>
          <a:p>
            <a:r>
              <a:rPr lang="en-US" altLang="zh-CN" dirty="0" smtClean="0"/>
              <a:t>202</a:t>
            </a:r>
            <a:r>
              <a:rPr lang="zh-CN" altLang="en-US" dirty="0" smtClean="0"/>
              <a:t>：请求被接受，但处理尚未完成    处理方式：阻塞等待</a:t>
            </a:r>
          </a:p>
          <a:p>
            <a:r>
              <a:rPr lang="en-US" altLang="zh-CN" dirty="0" smtClean="0"/>
              <a:t>204</a:t>
            </a:r>
            <a:r>
              <a:rPr lang="zh-CN" altLang="en-US" dirty="0" smtClean="0"/>
              <a:t>：服务器端已经实现了请求，但是没有返回新的信 息。如果客户是用户代理，则无须为此更新自身的文档视图。    处理方式：丢弃</a:t>
            </a:r>
          </a:p>
          <a:p>
            <a:r>
              <a:rPr lang="en-US" altLang="zh-CN" dirty="0" smtClean="0"/>
              <a:t>300</a:t>
            </a:r>
            <a:r>
              <a:rPr lang="zh-CN" altLang="en-US" dirty="0" smtClean="0"/>
              <a:t>：该状态码不被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的应用程序直接使用， 只是作为</a:t>
            </a:r>
            <a:r>
              <a:rPr lang="en-US" altLang="zh-CN" dirty="0" smtClean="0"/>
              <a:t>3XX</a:t>
            </a:r>
            <a:r>
              <a:rPr lang="zh-CN" altLang="en-US" dirty="0" smtClean="0"/>
              <a:t>类型回应的默认解释。存在多个可用的被请求资源。    处理方式：若程序中能够处理，则进行进一步处理，如果程序中不能处理，则丢弃</a:t>
            </a:r>
            <a:br>
              <a:rPr lang="zh-CN" altLang="en-US" dirty="0" smtClean="0"/>
            </a:br>
            <a:r>
              <a:rPr lang="en-US" altLang="zh-CN" dirty="0" smtClean="0"/>
              <a:t>301</a:t>
            </a:r>
            <a:r>
              <a:rPr lang="zh-CN" altLang="en-US" dirty="0" smtClean="0"/>
              <a:t>：请求到的资源都会分配一个永久的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，这样就可以在将来通过该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来访问此资源    处理方式：重定向到分配的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302</a:t>
            </a:r>
            <a:r>
              <a:rPr lang="zh-CN" altLang="en-US" dirty="0" smtClean="0"/>
              <a:t>：请求到的资源在一个不同的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处临时保存     处理方式：重定向到临时的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304</a:t>
            </a:r>
            <a:r>
              <a:rPr lang="zh-CN" altLang="en-US" dirty="0" smtClean="0"/>
              <a:t>：请求的资源未更新     处理方式：丢弃</a:t>
            </a:r>
          </a:p>
          <a:p>
            <a:r>
              <a:rPr lang="en-US" altLang="zh-CN" dirty="0" smtClean="0"/>
              <a:t>400</a:t>
            </a:r>
            <a:r>
              <a:rPr lang="zh-CN" altLang="en-US" dirty="0" smtClean="0"/>
              <a:t>：非法请求     处理方式：丢弃</a:t>
            </a:r>
          </a:p>
          <a:p>
            <a:r>
              <a:rPr lang="en-US" altLang="zh-CN" dirty="0" smtClean="0"/>
              <a:t>401</a:t>
            </a:r>
            <a:r>
              <a:rPr lang="zh-CN" altLang="en-US" dirty="0" smtClean="0"/>
              <a:t>：未授权     处理方式：丢弃</a:t>
            </a:r>
          </a:p>
          <a:p>
            <a:r>
              <a:rPr lang="en-US" altLang="zh-CN" dirty="0" smtClean="0"/>
              <a:t>403</a:t>
            </a:r>
            <a:r>
              <a:rPr lang="zh-CN" altLang="en-US" dirty="0" smtClean="0"/>
              <a:t>：禁止     处理方式：丢弃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404</a:t>
            </a:r>
            <a:r>
              <a:rPr lang="zh-CN" altLang="en-US" dirty="0" smtClean="0">
                <a:solidFill>
                  <a:srgbClr val="FF0000"/>
                </a:solidFill>
              </a:rPr>
              <a:t>：没有找到     处理方式：丢弃</a:t>
            </a:r>
          </a:p>
          <a:p>
            <a:r>
              <a:rPr lang="en-US" altLang="zh-CN" dirty="0" smtClean="0"/>
              <a:t>500</a:t>
            </a:r>
            <a:r>
              <a:rPr lang="zh-CN" altLang="en-US" dirty="0" smtClean="0"/>
              <a:t>：服务器内部错误  服务器遇到了一个未曾预料的状况，导致了它无法完成对请求的处理。一般来说，这个问题都会在服务器端的源代码出现错误时出现。</a:t>
            </a:r>
          </a:p>
          <a:p>
            <a:r>
              <a:rPr lang="en-US" altLang="zh-CN" dirty="0" smtClean="0"/>
              <a:t>501</a:t>
            </a:r>
            <a:r>
              <a:rPr lang="zh-CN" altLang="en-US" dirty="0" smtClean="0"/>
              <a:t>：服务器无法识别  服务器不支持当前请求所需要的某个功能。当服务器无法识别请求的方法，并且无法支持其对任何资源的请求。</a:t>
            </a:r>
          </a:p>
          <a:p>
            <a:r>
              <a:rPr lang="en-US" altLang="zh-CN" dirty="0" smtClean="0"/>
              <a:t>502</a:t>
            </a:r>
            <a:r>
              <a:rPr lang="zh-CN" altLang="en-US" dirty="0" smtClean="0"/>
              <a:t>：错误网关  作为网关或者代理工作的服务器尝试执行请求时，从上游服务器接收到无效的响应。</a:t>
            </a:r>
          </a:p>
          <a:p>
            <a:r>
              <a:rPr lang="en-US" altLang="zh-CN" dirty="0" smtClean="0"/>
              <a:t>503</a:t>
            </a:r>
            <a:r>
              <a:rPr lang="zh-CN" altLang="en-US" dirty="0" smtClean="0"/>
              <a:t>：服务出错   由于临时的服务器维护或者过载，服务器当前无法处理请求。这个状况是临时的，并且将在一段时间以后恢复。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Try – except</a:t>
            </a:r>
            <a:r>
              <a:rPr lang="zh-CN" altLang="en-US" dirty="0" smtClean="0"/>
              <a:t>：异常处理机制</a:t>
            </a:r>
            <a:r>
              <a:rPr lang="en-US" altLang="zh-CN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855" y="1643050"/>
            <a:ext cx="8631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urllib2</a:t>
            </a:r>
          </a:p>
          <a:p>
            <a:r>
              <a:rPr lang="en-US" altLang="zh-CN" dirty="0" err="1" smtClean="0"/>
              <a:t>req</a:t>
            </a:r>
            <a:r>
              <a:rPr lang="en-US" altLang="zh-CN" dirty="0" smtClean="0"/>
              <a:t> = urllib2.Request("https://www.zhihu.com/question/63499576/answer/209865812/")</a:t>
            </a:r>
          </a:p>
          <a:p>
            <a:r>
              <a:rPr lang="en-US" altLang="zh-CN" dirty="0" err="1" smtClean="0"/>
              <a:t>the_page</a:t>
            </a:r>
            <a:r>
              <a:rPr lang="en-US" altLang="zh-CN" dirty="0" smtClean="0"/>
              <a:t> = None</a:t>
            </a:r>
          </a:p>
          <a:p>
            <a:r>
              <a:rPr lang="en-US" altLang="zh-CN" dirty="0" smtClean="0"/>
              <a:t>try:</a:t>
            </a:r>
          </a:p>
          <a:p>
            <a:r>
              <a:rPr lang="en-US" altLang="zh-CN" dirty="0" smtClean="0"/>
              <a:t>    response = urllib2.urlopen(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the_page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response.read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except urllib2.URLError, 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the_page</a:t>
            </a:r>
            <a:r>
              <a:rPr lang="en-US" altLang="zh-CN" dirty="0" smtClean="0"/>
              <a:t>=None</a:t>
            </a:r>
          </a:p>
          <a:p>
            <a:r>
              <a:rPr lang="en-US" altLang="zh-CN" dirty="0" smtClean="0"/>
              <a:t>    print </a:t>
            </a:r>
            <a:r>
              <a:rPr lang="en-US" altLang="zh-CN" dirty="0" err="1" smtClean="0"/>
              <a:t>e.code</a:t>
            </a:r>
            <a:endParaRPr lang="en-US" altLang="zh-CN" dirty="0" smtClean="0"/>
          </a:p>
          <a:p>
            <a:r>
              <a:rPr lang="en-US" altLang="zh-CN" dirty="0" smtClean="0"/>
              <a:t>    print </a:t>
            </a:r>
            <a:r>
              <a:rPr lang="en-US" altLang="zh-CN" dirty="0" err="1" smtClean="0"/>
              <a:t>e.reason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保存网页</a:t>
            </a:r>
          </a:p>
          <a:p>
            <a:r>
              <a:rPr lang="en-US" altLang="zh-CN" dirty="0" smtClean="0"/>
              <a:t>with open("E:\\test_html.html", "w+") as ht: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the_page</a:t>
            </a:r>
            <a:r>
              <a:rPr lang="en-US" altLang="zh-CN" dirty="0" smtClean="0"/>
              <a:t> != None: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ht.write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the_page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    else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ht.write</a:t>
            </a:r>
            <a:r>
              <a:rPr lang="en-US" altLang="zh-CN" dirty="0" smtClean="0"/>
              <a:t>(“”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643578"/>
            <a:ext cx="58579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知乎：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http://www.zhihu.com/topic/19552832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53054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解析页面内的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抓取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对应的页面内容并且保存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2918"/>
            <a:ext cx="6797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 urllib2</a:t>
            </a:r>
          </a:p>
          <a:p>
            <a:r>
              <a:rPr lang="en-US" altLang="zh-CN" dirty="0" smtClean="0"/>
              <a:t>from bs4 import 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response = urllib2.urlopen("https://www.zhihu.com/topic/19552832")</a:t>
            </a:r>
          </a:p>
          <a:p>
            <a:r>
              <a:rPr lang="en-US" altLang="zh-CN" dirty="0" smtClean="0"/>
              <a:t>html = </a:t>
            </a:r>
            <a:r>
              <a:rPr lang="en-US" altLang="zh-CN" dirty="0" err="1" smtClean="0"/>
              <a:t>response.read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soup = 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(html)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a",class</a:t>
            </a:r>
            <a:r>
              <a:rPr lang="en-US" altLang="zh-CN" dirty="0" smtClean="0"/>
              <a:t>_="</a:t>
            </a:r>
            <a:r>
              <a:rPr lang="en-US" altLang="zh-CN" dirty="0" err="1" smtClean="0"/>
              <a:t>question_link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links  = </a:t>
            </a:r>
            <a:r>
              <a:rPr lang="en-US" altLang="zh-CN" dirty="0" err="1" smtClean="0"/>
              <a:t>soup.select</a:t>
            </a:r>
            <a:r>
              <a:rPr lang="en-US" altLang="zh-CN" dirty="0" smtClean="0"/>
              <a:t>('a[class="</a:t>
            </a:r>
            <a:r>
              <a:rPr lang="en-US" altLang="zh-CN" dirty="0" err="1" smtClean="0"/>
              <a:t>question_link</a:t>
            </a:r>
            <a:r>
              <a:rPr lang="en-US" altLang="zh-CN" dirty="0" smtClean="0"/>
              <a:t>"]')</a:t>
            </a:r>
          </a:p>
          <a:p>
            <a:r>
              <a:rPr lang="en-US" altLang="zh-CN" dirty="0" smtClean="0"/>
              <a:t>for link in links:</a:t>
            </a:r>
          </a:p>
          <a:p>
            <a:r>
              <a:rPr lang="en-US" altLang="zh-CN" dirty="0" smtClean="0"/>
              <a:t>    print("http://www.zhihu.com" + </a:t>
            </a:r>
            <a:r>
              <a:rPr lang="en-US" altLang="zh-CN" dirty="0" err="1" smtClean="0"/>
              <a:t>link.get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"))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786190"/>
            <a:ext cx="4295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232</Words>
  <Application>Microsoft Macintosh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宋体</vt:lpstr>
      <vt:lpstr>Office 主题</vt:lpstr>
      <vt:lpstr>网络爬虫实例</vt:lpstr>
      <vt:lpstr>help</vt:lpstr>
      <vt:lpstr>问题</vt:lpstr>
      <vt:lpstr>异常处理</vt:lpstr>
      <vt:lpstr>URL状态码</vt:lpstr>
      <vt:lpstr>异常处理</vt:lpstr>
      <vt:lpstr>知乎：python话题</vt:lpstr>
      <vt:lpstr>目标</vt:lpstr>
      <vt:lpstr>PowerPoint 演示文稿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刘DJ</cp:lastModifiedBy>
  <cp:revision>11</cp:revision>
  <dcterms:modified xsi:type="dcterms:W3CDTF">2018-01-24T09:47:24Z</dcterms:modified>
</cp:coreProperties>
</file>