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96" r:id="rId4"/>
    <p:sldId id="297" r:id="rId5"/>
    <p:sldId id="298" r:id="rId6"/>
    <p:sldId id="29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BC8D-6F9E-43CB-8E9A-046224AB7435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B93E1-B8A2-46C8-A6EA-3B32D8DE1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http://www.wklken.me/posts/2015/03/03/python-base-datetime.html</a:t>
            </a:r>
          </a:p>
          <a:p>
            <a:r>
              <a:rPr lang="en-US" altLang="zh-CN" smtClean="0"/>
              <a:t>http://wxmimperio.tk/2016/03/05/Python-date-time-ops/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B93E1-B8A2-46C8-A6EA-3B32D8DE1E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1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网络连接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vipjr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19655" y="28835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ocket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erver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19655" y="230251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9010" y="780415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网络连接库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80" y="1096645"/>
            <a:ext cx="6243320" cy="4994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1965" y="63627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网络连接流程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1480" y="43942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服务端建立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9985" y="1018540"/>
            <a:ext cx="759841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server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socket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加载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</a:t>
            </a:r>
          </a:p>
          <a:p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address = ('127.0.0.1', 31500)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定义服务地址和端口，端口大于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1024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 = socket.socket()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	socket=socket.socket(familly, type)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s.bind(address)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绑定指定的地址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s.listen(5)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建立监听，数字为最大连接数</a:t>
            </a:r>
          </a:p>
          <a:p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ss, addr = s.accept()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【阻断】等待连接，客户端连接后返回客户端地址和端口</a:t>
            </a:r>
          </a:p>
          <a:p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print 'got connected from',addr</a:t>
            </a:r>
          </a:p>
          <a:p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ss.send('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hello client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像客户端发送信息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ra = ss.recv(512)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接受客户端信息，数字为每次接受的最大长度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print ra</a:t>
            </a:r>
          </a:p>
          <a:p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ss.close()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断开连接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s.close()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965" y="63627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客户端建立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49120" y="1657350"/>
            <a:ext cx="616077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client</a:t>
            </a:r>
          </a:p>
          <a:p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socket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加载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</a:t>
            </a:r>
          </a:p>
          <a:p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address = ('127.0.0.1', 31500)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输入服务端地址和端口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 = socket.socket()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建立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s.connect(address)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发起连接请求</a:t>
            </a:r>
          </a:p>
          <a:p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data = s.recv(512)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接受服务端信息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print 'the data received is',data</a:t>
            </a:r>
          </a:p>
          <a:p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s.send(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'hello server'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向服务端接受信息</a:t>
            </a:r>
          </a:p>
          <a:p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s.close()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		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断开连接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5805" y="78486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课后练习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61870" y="2538095"/>
            <a:ext cx="488759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Server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，多个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的连接</a:t>
            </a:r>
          </a:p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找出缺陷【单进程】</a:t>
            </a:r>
          </a:p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SocketServer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模块实现多线程并发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Macintosh PowerPoint</Application>
  <PresentationFormat>全屏显示(4:3)</PresentationFormat>
  <Paragraphs>49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宋体</vt:lpstr>
      <vt:lpstr>微软雅黑</vt:lpstr>
      <vt:lpstr>Office 主题</vt:lpstr>
      <vt:lpstr>网络连接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时间操作</dc:title>
  <dc:creator/>
  <cp:lastModifiedBy>刘DJ</cp:lastModifiedBy>
  <cp:revision>59</cp:revision>
  <dcterms:created xsi:type="dcterms:W3CDTF">2017-08-08T07:07:17Z</dcterms:created>
  <dcterms:modified xsi:type="dcterms:W3CDTF">2018-01-24T09:46:47Z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