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256" r:id="rId3"/>
    <p:sldId id="361" r:id="rId4"/>
    <p:sldId id="366" r:id="rId5"/>
    <p:sldId id="365" r:id="rId6"/>
    <p:sldId id="3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624" y="72"/>
      </p:cViewPr>
      <p:guideLst>
        <p:guide orient="horz" pos="21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69190-FB2C-4CA8-856C-24E1B07D4E07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DA5A22-E851-4564-9093-78C5F8019A73}">
      <dgm:prSet phldrT="[文本]"/>
      <dgm:spPr/>
      <dgm:t>
        <a:bodyPr/>
        <a:lstStyle/>
        <a:p>
          <a:r>
            <a:rPr lang="zh-CN" altLang="en-US" dirty="0" smtClean="0"/>
            <a:t>游戏背景</a:t>
          </a:r>
          <a:endParaRPr lang="zh-CN" altLang="en-US" dirty="0"/>
        </a:p>
      </dgm:t>
    </dgm:pt>
    <dgm:pt modelId="{0E4747DF-4CD7-43E4-828A-3FF757E021DF}" type="parTrans" cxnId="{B73CDBD6-98DD-4E38-8E5B-40DF91D6E6CB}">
      <dgm:prSet/>
      <dgm:spPr/>
      <dgm:t>
        <a:bodyPr/>
        <a:lstStyle/>
        <a:p>
          <a:endParaRPr lang="zh-CN" altLang="en-US"/>
        </a:p>
      </dgm:t>
    </dgm:pt>
    <dgm:pt modelId="{A0FE2BB6-C61E-44F1-81E5-6CD4937DD0A8}" type="sibTrans" cxnId="{B73CDBD6-98DD-4E38-8E5B-40DF91D6E6CB}">
      <dgm:prSet/>
      <dgm:spPr/>
      <dgm:t>
        <a:bodyPr/>
        <a:lstStyle/>
        <a:p>
          <a:endParaRPr lang="zh-CN" altLang="en-US"/>
        </a:p>
      </dgm:t>
    </dgm:pt>
    <dgm:pt modelId="{6FDAD64A-6B11-4A31-9D15-0B4BC30B0FD5}">
      <dgm:prSet phldrT="[文本]"/>
      <dgm:spPr/>
      <dgm:t>
        <a:bodyPr/>
        <a:lstStyle/>
        <a:p>
          <a:r>
            <a:rPr lang="zh-CN" altLang="en-US" dirty="0" smtClean="0"/>
            <a:t>背景概念</a:t>
          </a:r>
          <a:endParaRPr lang="zh-CN" altLang="en-US" dirty="0"/>
        </a:p>
      </dgm:t>
    </dgm:pt>
    <dgm:pt modelId="{AB0A09B8-6F89-42A4-9400-7DE7EE45BD3D}" type="parTrans" cxnId="{635EBF13-0AD0-445D-A34A-3C1117F2B791}">
      <dgm:prSet/>
      <dgm:spPr/>
      <dgm:t>
        <a:bodyPr/>
        <a:lstStyle/>
        <a:p>
          <a:endParaRPr lang="zh-CN" altLang="en-US"/>
        </a:p>
      </dgm:t>
    </dgm:pt>
    <dgm:pt modelId="{02C470BC-0336-4223-869E-BFD32348F720}" type="sibTrans" cxnId="{635EBF13-0AD0-445D-A34A-3C1117F2B791}">
      <dgm:prSet/>
      <dgm:spPr/>
      <dgm:t>
        <a:bodyPr/>
        <a:lstStyle/>
        <a:p>
          <a:endParaRPr lang="zh-CN" altLang="en-US"/>
        </a:p>
      </dgm:t>
    </dgm:pt>
    <dgm:pt modelId="{D98C1AE4-FE08-49C4-8EFE-55C18BE9F1A9}">
      <dgm:prSet phldrT="[文本]"/>
      <dgm:spPr/>
      <dgm:t>
        <a:bodyPr/>
        <a:lstStyle/>
        <a:p>
          <a:r>
            <a:rPr lang="zh-CN" altLang="en-US" dirty="0" smtClean="0"/>
            <a:t>背景创建</a:t>
          </a:r>
          <a:endParaRPr lang="zh-CN" altLang="en-US" dirty="0"/>
        </a:p>
      </dgm:t>
    </dgm:pt>
    <dgm:pt modelId="{934340C9-E38D-4E00-937D-B1A0B24580E7}" type="parTrans" cxnId="{B5E80E6A-C232-4113-8160-88D2A59B5387}">
      <dgm:prSet/>
      <dgm:spPr/>
      <dgm:t>
        <a:bodyPr/>
        <a:lstStyle/>
        <a:p>
          <a:endParaRPr lang="zh-CN" altLang="en-US"/>
        </a:p>
      </dgm:t>
    </dgm:pt>
    <dgm:pt modelId="{6A82D91D-7B30-46DA-A47A-476A535563F2}" type="sibTrans" cxnId="{B5E80E6A-C232-4113-8160-88D2A59B5387}">
      <dgm:prSet/>
      <dgm:spPr/>
      <dgm:t>
        <a:bodyPr/>
        <a:lstStyle/>
        <a:p>
          <a:endParaRPr lang="zh-CN" altLang="en-US"/>
        </a:p>
      </dgm:t>
    </dgm:pt>
    <dgm:pt modelId="{F8E5EBFB-3790-420C-92CB-4F90767C975E}">
      <dgm:prSet phldrT="[文本]"/>
      <dgm:spPr/>
      <dgm:t>
        <a:bodyPr/>
        <a:lstStyle/>
        <a:p>
          <a:r>
            <a:rPr lang="zh-CN" altLang="en-US" dirty="0" smtClean="0"/>
            <a:t>游戏角色</a:t>
          </a:r>
          <a:endParaRPr lang="zh-CN" altLang="en-US" dirty="0"/>
        </a:p>
      </dgm:t>
    </dgm:pt>
    <dgm:pt modelId="{B145254C-5491-4C1E-AC54-BCA0C4B9BDD1}" type="parTrans" cxnId="{2A8B7889-E929-4A90-9799-E692B60ED6C7}">
      <dgm:prSet/>
      <dgm:spPr/>
      <dgm:t>
        <a:bodyPr/>
        <a:lstStyle/>
        <a:p>
          <a:endParaRPr lang="zh-CN" altLang="en-US"/>
        </a:p>
      </dgm:t>
    </dgm:pt>
    <dgm:pt modelId="{3B6CDE36-0CA2-40CD-9B1A-08D783F8D7BF}" type="sibTrans" cxnId="{2A8B7889-E929-4A90-9799-E692B60ED6C7}">
      <dgm:prSet/>
      <dgm:spPr/>
      <dgm:t>
        <a:bodyPr/>
        <a:lstStyle/>
        <a:p>
          <a:endParaRPr lang="zh-CN" altLang="en-US"/>
        </a:p>
      </dgm:t>
    </dgm:pt>
    <dgm:pt modelId="{9E2470E2-EFC9-48D3-BBD7-2B0DD6FFB9D4}">
      <dgm:prSet phldrT="[文本]"/>
      <dgm:spPr/>
      <dgm:t>
        <a:bodyPr/>
        <a:lstStyle/>
        <a:p>
          <a:r>
            <a:rPr lang="zh-CN" altLang="en-US" dirty="0" smtClean="0"/>
            <a:t>角色概念</a:t>
          </a:r>
          <a:endParaRPr lang="zh-CN" altLang="en-US" dirty="0"/>
        </a:p>
      </dgm:t>
    </dgm:pt>
    <dgm:pt modelId="{D7BC9D9E-1608-4027-9858-2E5CE35B5C5E}" type="parTrans" cxnId="{D2E1D87F-266A-4A92-BBFA-E17FA52B665C}">
      <dgm:prSet/>
      <dgm:spPr/>
      <dgm:t>
        <a:bodyPr/>
        <a:lstStyle/>
        <a:p>
          <a:endParaRPr lang="zh-CN" altLang="en-US"/>
        </a:p>
      </dgm:t>
    </dgm:pt>
    <dgm:pt modelId="{61F58C34-7406-40EA-9361-A10B20EBF5FB}" type="sibTrans" cxnId="{D2E1D87F-266A-4A92-BBFA-E17FA52B665C}">
      <dgm:prSet/>
      <dgm:spPr/>
      <dgm:t>
        <a:bodyPr/>
        <a:lstStyle/>
        <a:p>
          <a:endParaRPr lang="zh-CN" altLang="en-US"/>
        </a:p>
      </dgm:t>
    </dgm:pt>
    <dgm:pt modelId="{AE54DB45-D372-4C3D-B96B-5EE4BD9190A0}">
      <dgm:prSet phldrT="[文本]"/>
      <dgm:spPr/>
      <dgm:t>
        <a:bodyPr/>
        <a:lstStyle/>
        <a:p>
          <a:r>
            <a:rPr lang="zh-CN" altLang="en-US" dirty="0" smtClean="0"/>
            <a:t>角色创建</a:t>
          </a:r>
          <a:endParaRPr lang="zh-CN" altLang="en-US" dirty="0"/>
        </a:p>
      </dgm:t>
    </dgm:pt>
    <dgm:pt modelId="{20275079-DD3E-4498-BACB-2213892B4842}" type="parTrans" cxnId="{76F33569-29C9-41BA-9A06-64D15B81757E}">
      <dgm:prSet/>
      <dgm:spPr/>
      <dgm:t>
        <a:bodyPr/>
        <a:lstStyle/>
        <a:p>
          <a:endParaRPr lang="zh-CN" altLang="en-US"/>
        </a:p>
      </dgm:t>
    </dgm:pt>
    <dgm:pt modelId="{48E445C1-9C87-4602-BF81-7E925E470C52}" type="sibTrans" cxnId="{76F33569-29C9-41BA-9A06-64D15B81757E}">
      <dgm:prSet/>
      <dgm:spPr/>
      <dgm:t>
        <a:bodyPr/>
        <a:lstStyle/>
        <a:p>
          <a:endParaRPr lang="zh-CN" altLang="en-US"/>
        </a:p>
      </dgm:t>
    </dgm:pt>
    <dgm:pt modelId="{BC5ABC63-DE3E-4871-ADAF-ED79450C8C7E}">
      <dgm:prSet phldrT="[文本]"/>
      <dgm:spPr/>
      <dgm:t>
        <a:bodyPr/>
        <a:lstStyle/>
        <a:p>
          <a:r>
            <a:rPr lang="zh-CN" altLang="en-US" smtClean="0"/>
            <a:t>角色移动</a:t>
          </a:r>
          <a:endParaRPr lang="zh-CN" altLang="en-US" dirty="0"/>
        </a:p>
      </dgm:t>
    </dgm:pt>
    <dgm:pt modelId="{5881485A-1823-4623-91AA-CCBE58B36A9E}" type="parTrans" cxnId="{AFAC5227-A295-4779-A50C-15CED8763E73}">
      <dgm:prSet/>
      <dgm:spPr/>
      <dgm:t>
        <a:bodyPr/>
        <a:lstStyle/>
        <a:p>
          <a:endParaRPr lang="zh-CN" altLang="en-US"/>
        </a:p>
      </dgm:t>
    </dgm:pt>
    <dgm:pt modelId="{A0F50B42-9DE8-47D3-9B94-2F32C3B431BD}" type="sibTrans" cxnId="{AFAC5227-A295-4779-A50C-15CED8763E73}">
      <dgm:prSet/>
      <dgm:spPr/>
      <dgm:t>
        <a:bodyPr/>
        <a:lstStyle/>
        <a:p>
          <a:endParaRPr lang="zh-CN" altLang="en-US"/>
        </a:p>
      </dgm:t>
    </dgm:pt>
    <dgm:pt modelId="{78A117CB-405E-4336-93D0-3420658F4575}">
      <dgm:prSet phldrT="[文本]"/>
      <dgm:spPr/>
      <dgm:t>
        <a:bodyPr/>
        <a:lstStyle/>
        <a:p>
          <a:r>
            <a:rPr lang="en-US" altLang="zh-CN" dirty="0" smtClean="0"/>
            <a:t>X</a:t>
          </a:r>
          <a:r>
            <a:rPr lang="zh-CN" altLang="en-US" dirty="0" smtClean="0"/>
            <a:t>、</a:t>
          </a:r>
          <a:r>
            <a:rPr lang="en-US" altLang="zh-CN" dirty="0" smtClean="0"/>
            <a:t>Y</a:t>
          </a:r>
          <a:r>
            <a:rPr lang="zh-CN" altLang="en-US" dirty="0" smtClean="0"/>
            <a:t>坐标概念</a:t>
          </a:r>
          <a:endParaRPr lang="zh-CN" altLang="en-US" dirty="0"/>
        </a:p>
      </dgm:t>
    </dgm:pt>
    <dgm:pt modelId="{F04CF622-E2B8-46E5-9EF7-3D0493D338E4}" type="parTrans" cxnId="{142C8E8C-4BAE-497A-99F7-49E04B16B4D5}">
      <dgm:prSet/>
      <dgm:spPr/>
      <dgm:t>
        <a:bodyPr/>
        <a:lstStyle/>
        <a:p>
          <a:endParaRPr lang="zh-CN" altLang="en-US"/>
        </a:p>
      </dgm:t>
    </dgm:pt>
    <dgm:pt modelId="{A5013F0C-7E76-449D-A19A-3CBAE0A084D7}" type="sibTrans" cxnId="{142C8E8C-4BAE-497A-99F7-49E04B16B4D5}">
      <dgm:prSet/>
      <dgm:spPr/>
      <dgm:t>
        <a:bodyPr/>
        <a:lstStyle/>
        <a:p>
          <a:endParaRPr lang="zh-CN" altLang="en-US"/>
        </a:p>
      </dgm:t>
    </dgm:pt>
    <dgm:pt modelId="{0F4C2A7A-06F0-4AB5-BC68-C0A436BB3FEE}">
      <dgm:prSet phldrT="[文本]"/>
      <dgm:spPr/>
      <dgm:t>
        <a:bodyPr/>
        <a:lstStyle/>
        <a:p>
          <a:r>
            <a:rPr lang="zh-CN" altLang="en-US" dirty="0" smtClean="0"/>
            <a:t>代码实现</a:t>
          </a:r>
          <a:endParaRPr lang="zh-CN" altLang="en-US" dirty="0"/>
        </a:p>
      </dgm:t>
    </dgm:pt>
    <dgm:pt modelId="{C232FB8B-82E8-4554-B0E7-77E46290A690}" type="parTrans" cxnId="{8A3D3A1B-C291-48B5-B329-ABB4CF85AB72}">
      <dgm:prSet/>
      <dgm:spPr/>
      <dgm:t>
        <a:bodyPr/>
        <a:lstStyle/>
        <a:p>
          <a:endParaRPr lang="zh-CN" altLang="en-US"/>
        </a:p>
      </dgm:t>
    </dgm:pt>
    <dgm:pt modelId="{FD817EFB-8F66-4DD2-99D3-F64B8E48C710}" type="sibTrans" cxnId="{8A3D3A1B-C291-48B5-B329-ABB4CF85AB72}">
      <dgm:prSet/>
      <dgm:spPr/>
      <dgm:t>
        <a:bodyPr/>
        <a:lstStyle/>
        <a:p>
          <a:endParaRPr lang="zh-CN" altLang="en-US"/>
        </a:p>
      </dgm:t>
    </dgm:pt>
    <dgm:pt modelId="{C92CF05E-2C9C-486E-8896-89102D4B4E74}">
      <dgm:prSet phldrT="[文本]"/>
      <dgm:spPr/>
      <dgm:t>
        <a:bodyPr/>
        <a:lstStyle/>
        <a:p>
          <a:r>
            <a:rPr lang="zh-CN" altLang="en-US" dirty="0" smtClean="0"/>
            <a:t>移动距离</a:t>
          </a:r>
          <a:endParaRPr lang="zh-CN" altLang="en-US" dirty="0"/>
        </a:p>
      </dgm:t>
    </dgm:pt>
    <dgm:pt modelId="{FC4DDEAE-50B2-41FE-806A-509FC7D3CB37}" type="parTrans" cxnId="{D58127E5-3107-4DA8-951D-CF1D76C82C18}">
      <dgm:prSet/>
      <dgm:spPr/>
      <dgm:t>
        <a:bodyPr/>
        <a:lstStyle/>
        <a:p>
          <a:endParaRPr lang="zh-CN" altLang="en-US"/>
        </a:p>
      </dgm:t>
    </dgm:pt>
    <dgm:pt modelId="{DA505CE0-1B24-43AE-A7BA-E27F419839F3}" type="sibTrans" cxnId="{D58127E5-3107-4DA8-951D-CF1D76C82C18}">
      <dgm:prSet/>
      <dgm:spPr/>
      <dgm:t>
        <a:bodyPr/>
        <a:lstStyle/>
        <a:p>
          <a:endParaRPr lang="zh-CN" altLang="en-US"/>
        </a:p>
      </dgm:t>
    </dgm:pt>
    <dgm:pt modelId="{BF0E86D8-04AB-4556-8A7D-111B097F4FE0}">
      <dgm:prSet phldrT="[文本]"/>
      <dgm:spPr/>
      <dgm:t>
        <a:bodyPr/>
        <a:lstStyle/>
        <a:p>
          <a:r>
            <a:rPr lang="zh-CN" altLang="en-US" dirty="0" smtClean="0"/>
            <a:t>游戏入口</a:t>
          </a:r>
          <a:endParaRPr lang="zh-CN" altLang="en-US" dirty="0"/>
        </a:p>
      </dgm:t>
    </dgm:pt>
    <dgm:pt modelId="{7858114D-5A8B-4BAB-AF14-487FC30FF78B}" type="parTrans" cxnId="{949088D3-383A-470C-8447-DA17E38A862A}">
      <dgm:prSet/>
      <dgm:spPr/>
      <dgm:t>
        <a:bodyPr/>
        <a:lstStyle/>
        <a:p>
          <a:endParaRPr lang="zh-CN" altLang="en-US"/>
        </a:p>
      </dgm:t>
    </dgm:pt>
    <dgm:pt modelId="{48D62330-867C-4EC3-81CB-96A23595CA9B}" type="sibTrans" cxnId="{949088D3-383A-470C-8447-DA17E38A862A}">
      <dgm:prSet/>
      <dgm:spPr/>
      <dgm:t>
        <a:bodyPr/>
        <a:lstStyle/>
        <a:p>
          <a:endParaRPr lang="zh-CN" altLang="en-US"/>
        </a:p>
      </dgm:t>
    </dgm:pt>
    <dgm:pt modelId="{19BE549B-45B5-4FD5-9A0F-2F562DBB6193}">
      <dgm:prSet phldrT="[文本]"/>
      <dgm:spPr/>
      <dgm:t>
        <a:bodyPr/>
        <a:lstStyle/>
        <a:p>
          <a:r>
            <a:rPr lang="zh-CN" altLang="en-US" dirty="0" smtClean="0"/>
            <a:t>等待延时</a:t>
          </a:r>
          <a:endParaRPr lang="zh-CN" altLang="en-US" dirty="0"/>
        </a:p>
      </dgm:t>
    </dgm:pt>
    <dgm:pt modelId="{48C25D39-0AFB-4C74-BF5D-EE5E146B9D4E}" type="parTrans" cxnId="{0E81DB39-4F06-4A89-A61A-EECA6906B857}">
      <dgm:prSet/>
      <dgm:spPr/>
      <dgm:t>
        <a:bodyPr/>
        <a:lstStyle/>
        <a:p>
          <a:endParaRPr lang="zh-CN" altLang="en-US"/>
        </a:p>
      </dgm:t>
    </dgm:pt>
    <dgm:pt modelId="{2035280B-36CF-47E7-BC9A-6371C35066D9}" type="sibTrans" cxnId="{0E81DB39-4F06-4A89-A61A-EECA6906B857}">
      <dgm:prSet/>
      <dgm:spPr/>
      <dgm:t>
        <a:bodyPr/>
        <a:lstStyle/>
        <a:p>
          <a:endParaRPr lang="zh-CN" altLang="en-US"/>
        </a:p>
      </dgm:t>
    </dgm:pt>
    <dgm:pt modelId="{2D5AF2FF-8263-47B9-A76D-FBEA5F25C234}">
      <dgm:prSet phldrT="[文本]"/>
      <dgm:spPr/>
      <dgm:t>
        <a:bodyPr/>
        <a:lstStyle/>
        <a:p>
          <a:r>
            <a:rPr lang="zh-CN" altLang="en-US" dirty="0" smtClean="0"/>
            <a:t>为什么要延时</a:t>
          </a:r>
          <a:endParaRPr lang="zh-CN" altLang="en-US" dirty="0"/>
        </a:p>
      </dgm:t>
    </dgm:pt>
    <dgm:pt modelId="{EA73CDDA-4481-41CA-B9E6-438B03701273}" type="parTrans" cxnId="{EB4B5094-CD0D-483A-902B-54FD3056FFAB}">
      <dgm:prSet/>
      <dgm:spPr/>
      <dgm:t>
        <a:bodyPr/>
        <a:lstStyle/>
        <a:p>
          <a:endParaRPr lang="zh-CN" altLang="en-US"/>
        </a:p>
      </dgm:t>
    </dgm:pt>
    <dgm:pt modelId="{00BA03AE-5C60-45ED-B96B-D97CA2F64477}" type="sibTrans" cxnId="{EB4B5094-CD0D-483A-902B-54FD3056FFAB}">
      <dgm:prSet/>
      <dgm:spPr/>
      <dgm:t>
        <a:bodyPr/>
        <a:lstStyle/>
        <a:p>
          <a:endParaRPr lang="zh-CN" altLang="en-US"/>
        </a:p>
      </dgm:t>
    </dgm:pt>
    <dgm:pt modelId="{53DE5C0C-61BE-4FE5-9F1F-2A3110169CC9}">
      <dgm:prSet phldrT="[文本]"/>
      <dgm:spPr/>
      <dgm:t>
        <a:bodyPr/>
        <a:lstStyle/>
        <a:p>
          <a:r>
            <a:rPr lang="zh-CN" altLang="en-US" dirty="0" smtClean="0"/>
            <a:t>代码实现</a:t>
          </a:r>
          <a:endParaRPr lang="zh-CN" altLang="en-US" dirty="0"/>
        </a:p>
      </dgm:t>
    </dgm:pt>
    <dgm:pt modelId="{47EA87D2-6E96-448A-95F8-90C843047820}" type="parTrans" cxnId="{8BEC3282-B55D-4357-88F3-6D9A951E5EE5}">
      <dgm:prSet/>
      <dgm:spPr/>
      <dgm:t>
        <a:bodyPr/>
        <a:lstStyle/>
        <a:p>
          <a:endParaRPr lang="zh-CN" altLang="en-US"/>
        </a:p>
      </dgm:t>
    </dgm:pt>
    <dgm:pt modelId="{A5E3DED2-0BF5-4F07-8FEC-95B6614E3AAF}" type="sibTrans" cxnId="{8BEC3282-B55D-4357-88F3-6D9A951E5EE5}">
      <dgm:prSet/>
      <dgm:spPr/>
      <dgm:t>
        <a:bodyPr/>
        <a:lstStyle/>
        <a:p>
          <a:endParaRPr lang="zh-CN" altLang="en-US"/>
        </a:p>
      </dgm:t>
    </dgm:pt>
    <dgm:pt modelId="{7A785F1D-D86C-4B1E-85D8-D23D7D39E9FD}">
      <dgm:prSet phldrT="[文本]"/>
      <dgm:spPr/>
      <dgm:t>
        <a:bodyPr/>
        <a:lstStyle/>
        <a:p>
          <a:r>
            <a:rPr lang="zh-CN" altLang="en-US" dirty="0" smtClean="0"/>
            <a:t>入口概念</a:t>
          </a:r>
          <a:endParaRPr lang="zh-CN" altLang="en-US" dirty="0"/>
        </a:p>
      </dgm:t>
    </dgm:pt>
    <dgm:pt modelId="{089793D7-A73F-42F2-8A2A-99BBC999117B}" type="parTrans" cxnId="{A8309F5C-1177-4FA5-8797-B0240071ACB7}">
      <dgm:prSet/>
      <dgm:spPr/>
      <dgm:t>
        <a:bodyPr/>
        <a:lstStyle/>
        <a:p>
          <a:endParaRPr lang="zh-CN" altLang="en-US"/>
        </a:p>
      </dgm:t>
    </dgm:pt>
    <dgm:pt modelId="{63F8F7AB-563C-4DDE-8FE9-3C8806D96512}" type="sibTrans" cxnId="{A8309F5C-1177-4FA5-8797-B0240071ACB7}">
      <dgm:prSet/>
      <dgm:spPr/>
      <dgm:t>
        <a:bodyPr/>
        <a:lstStyle/>
        <a:p>
          <a:endParaRPr lang="zh-CN" altLang="en-US"/>
        </a:p>
      </dgm:t>
    </dgm:pt>
    <dgm:pt modelId="{88857B6A-5296-458A-BC20-CFD7F05EC7B0}">
      <dgm:prSet phldrT="[文本]"/>
      <dgm:spPr/>
      <dgm:t>
        <a:bodyPr/>
        <a:lstStyle/>
        <a:p>
          <a:r>
            <a:rPr lang="zh-CN" altLang="en-US" dirty="0" smtClean="0"/>
            <a:t>入口创建</a:t>
          </a:r>
          <a:endParaRPr lang="zh-CN" altLang="en-US" dirty="0"/>
        </a:p>
      </dgm:t>
    </dgm:pt>
    <dgm:pt modelId="{475DBA95-21DB-469A-969E-E47626E5FD3B}" type="parTrans" cxnId="{E7B1BCD0-A8AF-41E9-8F16-BEEE45932CD2}">
      <dgm:prSet/>
      <dgm:spPr/>
      <dgm:t>
        <a:bodyPr/>
        <a:lstStyle/>
        <a:p>
          <a:endParaRPr lang="zh-CN" altLang="en-US"/>
        </a:p>
      </dgm:t>
    </dgm:pt>
    <dgm:pt modelId="{EC0D02ED-8994-4037-B591-7FEE39F4FAA9}" type="sibTrans" cxnId="{E7B1BCD0-A8AF-41E9-8F16-BEEE45932CD2}">
      <dgm:prSet/>
      <dgm:spPr/>
      <dgm:t>
        <a:bodyPr/>
        <a:lstStyle/>
        <a:p>
          <a:endParaRPr lang="zh-CN" altLang="en-US"/>
        </a:p>
      </dgm:t>
    </dgm:pt>
    <dgm:pt modelId="{741BE8DE-327F-4AF9-83D6-8BFCED3490BD}">
      <dgm:prSet phldrT="[文本]"/>
      <dgm:spPr/>
      <dgm:t>
        <a:bodyPr/>
        <a:lstStyle/>
        <a:p>
          <a:r>
            <a:rPr lang="en-US" altLang="zh-CN" dirty="0" err="1" smtClean="0"/>
            <a:t>kada</a:t>
          </a:r>
          <a:r>
            <a:rPr lang="zh-CN" altLang="en-US" dirty="0" smtClean="0"/>
            <a:t>网站</a:t>
          </a:r>
          <a:endParaRPr lang="zh-CN" altLang="en-US" dirty="0"/>
        </a:p>
      </dgm:t>
    </dgm:pt>
    <dgm:pt modelId="{C2B35EB8-B16A-4172-8004-B76EEA5CFCC5}" type="parTrans" cxnId="{1DBF7A07-86D8-4753-935B-498B087BBFC5}">
      <dgm:prSet/>
      <dgm:spPr/>
      <dgm:t>
        <a:bodyPr/>
        <a:lstStyle/>
        <a:p>
          <a:endParaRPr lang="zh-CN" altLang="en-US"/>
        </a:p>
      </dgm:t>
    </dgm:pt>
    <dgm:pt modelId="{8BEAAE6E-7716-4B55-B08A-E3FC6595D3D0}" type="sibTrans" cxnId="{1DBF7A07-86D8-4753-935B-498B087BBFC5}">
      <dgm:prSet/>
      <dgm:spPr/>
      <dgm:t>
        <a:bodyPr/>
        <a:lstStyle/>
        <a:p>
          <a:endParaRPr lang="zh-CN" altLang="en-US"/>
        </a:p>
      </dgm:t>
    </dgm:pt>
    <dgm:pt modelId="{E74C09B5-1075-494E-8402-50FE510C87F5}">
      <dgm:prSet phldrT="[文本]"/>
      <dgm:spPr/>
      <dgm:t>
        <a:bodyPr/>
        <a:lstStyle/>
        <a:p>
          <a:r>
            <a:rPr lang="zh-CN" altLang="en-US" dirty="0" smtClean="0"/>
            <a:t>帐号注册登录</a:t>
          </a:r>
          <a:endParaRPr lang="zh-CN" altLang="en-US" dirty="0"/>
        </a:p>
      </dgm:t>
    </dgm:pt>
    <dgm:pt modelId="{E7D5C025-3994-482E-B9C9-8F102044B26F}" type="parTrans" cxnId="{0E41A408-D3F4-4F01-BF4D-BBD409D63414}">
      <dgm:prSet/>
      <dgm:spPr/>
      <dgm:t>
        <a:bodyPr/>
        <a:lstStyle/>
        <a:p>
          <a:endParaRPr lang="zh-CN" altLang="en-US"/>
        </a:p>
      </dgm:t>
    </dgm:pt>
    <dgm:pt modelId="{F08E6D1C-9F4D-4F34-8977-DF164B0D6C75}" type="sibTrans" cxnId="{0E41A408-D3F4-4F01-BF4D-BBD409D63414}">
      <dgm:prSet/>
      <dgm:spPr/>
      <dgm:t>
        <a:bodyPr/>
        <a:lstStyle/>
        <a:p>
          <a:endParaRPr lang="zh-CN" altLang="en-US"/>
        </a:p>
      </dgm:t>
    </dgm:pt>
    <dgm:pt modelId="{D8F42660-0DB9-4283-9854-CB04B704837D}">
      <dgm:prSet phldrT="[文本]"/>
      <dgm:spPr/>
      <dgm:t>
        <a:bodyPr/>
        <a:lstStyle/>
        <a:p>
          <a:r>
            <a:rPr lang="zh-CN" altLang="en-US" dirty="0" smtClean="0"/>
            <a:t>作业创建及保存查看</a:t>
          </a:r>
          <a:endParaRPr lang="zh-CN" altLang="en-US" dirty="0"/>
        </a:p>
      </dgm:t>
    </dgm:pt>
    <dgm:pt modelId="{9293B1E3-0A40-4C0C-86E4-D365110D9B6C}" type="parTrans" cxnId="{342D8D47-3ADB-4365-B1CF-E05092321ADB}">
      <dgm:prSet/>
      <dgm:spPr/>
      <dgm:t>
        <a:bodyPr/>
        <a:lstStyle/>
        <a:p>
          <a:endParaRPr lang="zh-CN" altLang="en-US"/>
        </a:p>
      </dgm:t>
    </dgm:pt>
    <dgm:pt modelId="{0B60F3C3-C7EB-48E4-98E8-A48CC3965B96}" type="sibTrans" cxnId="{342D8D47-3ADB-4365-B1CF-E05092321ADB}">
      <dgm:prSet/>
      <dgm:spPr/>
      <dgm:t>
        <a:bodyPr/>
        <a:lstStyle/>
        <a:p>
          <a:endParaRPr lang="zh-CN" altLang="en-US"/>
        </a:p>
      </dgm:t>
    </dgm:pt>
    <dgm:pt modelId="{7878606F-37B0-4A03-84FE-32C538489983}" type="pres">
      <dgm:prSet presAssocID="{85C69190-FB2C-4CA8-856C-24E1B07D4E0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9A1256-7D07-4F0D-9CB2-6BAB4C64B5BC}" type="pres">
      <dgm:prSet presAssocID="{BF0E86D8-04AB-4556-8A7D-111B097F4FE0}" presName="circle1" presStyleLbl="node1" presStyleIdx="0" presStyleCnt="6"/>
      <dgm:spPr/>
    </dgm:pt>
    <dgm:pt modelId="{508FAB61-9FB7-43CB-80F0-F08F13DF54BA}" type="pres">
      <dgm:prSet presAssocID="{BF0E86D8-04AB-4556-8A7D-111B097F4FE0}" presName="space" presStyleCnt="0"/>
      <dgm:spPr/>
    </dgm:pt>
    <dgm:pt modelId="{5703649B-D3B6-495F-B7E9-84F560CBD343}" type="pres">
      <dgm:prSet presAssocID="{BF0E86D8-04AB-4556-8A7D-111B097F4FE0}" presName="rect1" presStyleLbl="alignAcc1" presStyleIdx="0" presStyleCnt="6"/>
      <dgm:spPr/>
      <dgm:t>
        <a:bodyPr/>
        <a:lstStyle/>
        <a:p>
          <a:endParaRPr lang="zh-CN" altLang="en-US"/>
        </a:p>
      </dgm:t>
    </dgm:pt>
    <dgm:pt modelId="{85492F94-F9F9-49B8-9475-B420E77CC91B}" type="pres">
      <dgm:prSet presAssocID="{CBDA5A22-E851-4564-9093-78C5F8019A73}" presName="vertSpace2" presStyleLbl="node1" presStyleIdx="0" presStyleCnt="6"/>
      <dgm:spPr/>
    </dgm:pt>
    <dgm:pt modelId="{B16A3619-A87B-45C3-A666-27B73447C61B}" type="pres">
      <dgm:prSet presAssocID="{CBDA5A22-E851-4564-9093-78C5F8019A73}" presName="circle2" presStyleLbl="node1" presStyleIdx="1" presStyleCnt="6"/>
      <dgm:spPr/>
    </dgm:pt>
    <dgm:pt modelId="{48F4FF67-0E2C-4906-BF38-5ADB65F3875F}" type="pres">
      <dgm:prSet presAssocID="{CBDA5A22-E851-4564-9093-78C5F8019A73}" presName="rect2" presStyleLbl="alignAcc1" presStyleIdx="1" presStyleCnt="6"/>
      <dgm:spPr/>
      <dgm:t>
        <a:bodyPr/>
        <a:lstStyle/>
        <a:p>
          <a:endParaRPr lang="zh-CN" altLang="en-US"/>
        </a:p>
      </dgm:t>
    </dgm:pt>
    <dgm:pt modelId="{BD1319B6-4118-4791-97AB-0C66022A40CF}" type="pres">
      <dgm:prSet presAssocID="{F8E5EBFB-3790-420C-92CB-4F90767C975E}" presName="vertSpace3" presStyleLbl="node1" presStyleIdx="1" presStyleCnt="6"/>
      <dgm:spPr/>
    </dgm:pt>
    <dgm:pt modelId="{E49B9642-8F9C-4357-845F-687F3F50DBA2}" type="pres">
      <dgm:prSet presAssocID="{F8E5EBFB-3790-420C-92CB-4F90767C975E}" presName="circle3" presStyleLbl="node1" presStyleIdx="2" presStyleCnt="6"/>
      <dgm:spPr/>
    </dgm:pt>
    <dgm:pt modelId="{14F3F344-F551-45D5-931A-ADFCC90180C6}" type="pres">
      <dgm:prSet presAssocID="{F8E5EBFB-3790-420C-92CB-4F90767C975E}" presName="rect3" presStyleLbl="alignAcc1" presStyleIdx="2" presStyleCnt="6"/>
      <dgm:spPr/>
      <dgm:t>
        <a:bodyPr/>
        <a:lstStyle/>
        <a:p>
          <a:endParaRPr lang="zh-CN" altLang="en-US"/>
        </a:p>
      </dgm:t>
    </dgm:pt>
    <dgm:pt modelId="{E777695D-C4C9-4777-959B-71F78C2FB0C4}" type="pres">
      <dgm:prSet presAssocID="{BC5ABC63-DE3E-4871-ADAF-ED79450C8C7E}" presName="vertSpace4" presStyleLbl="node1" presStyleIdx="2" presStyleCnt="6"/>
      <dgm:spPr/>
    </dgm:pt>
    <dgm:pt modelId="{E912EF26-5AE5-4E58-9CFB-2D2D6198C08D}" type="pres">
      <dgm:prSet presAssocID="{BC5ABC63-DE3E-4871-ADAF-ED79450C8C7E}" presName="circle4" presStyleLbl="node1" presStyleIdx="3" presStyleCnt="6"/>
      <dgm:spPr/>
    </dgm:pt>
    <dgm:pt modelId="{6B43476D-70EE-49B6-92C9-0465315EEC2F}" type="pres">
      <dgm:prSet presAssocID="{BC5ABC63-DE3E-4871-ADAF-ED79450C8C7E}" presName="rect4" presStyleLbl="alignAcc1" presStyleIdx="3" presStyleCnt="6"/>
      <dgm:spPr/>
      <dgm:t>
        <a:bodyPr/>
        <a:lstStyle/>
        <a:p>
          <a:endParaRPr lang="zh-CN" altLang="en-US"/>
        </a:p>
      </dgm:t>
    </dgm:pt>
    <dgm:pt modelId="{33E7A887-2127-4820-8B04-2AF61BD5B4C5}" type="pres">
      <dgm:prSet presAssocID="{19BE549B-45B5-4FD5-9A0F-2F562DBB6193}" presName="vertSpace5" presStyleLbl="node1" presStyleIdx="3" presStyleCnt="6"/>
      <dgm:spPr/>
    </dgm:pt>
    <dgm:pt modelId="{8A6C9754-B458-4334-80C6-A60FF4582166}" type="pres">
      <dgm:prSet presAssocID="{19BE549B-45B5-4FD5-9A0F-2F562DBB6193}" presName="circle5" presStyleLbl="node1" presStyleIdx="4" presStyleCnt="6"/>
      <dgm:spPr/>
    </dgm:pt>
    <dgm:pt modelId="{89B8BF56-DF48-4D84-A960-8D0AB6E613FC}" type="pres">
      <dgm:prSet presAssocID="{19BE549B-45B5-4FD5-9A0F-2F562DBB6193}" presName="rect5" presStyleLbl="alignAcc1" presStyleIdx="4" presStyleCnt="6"/>
      <dgm:spPr/>
      <dgm:t>
        <a:bodyPr/>
        <a:lstStyle/>
        <a:p>
          <a:endParaRPr lang="zh-CN" altLang="en-US"/>
        </a:p>
      </dgm:t>
    </dgm:pt>
    <dgm:pt modelId="{C3FC86D4-1083-492D-941C-4CA5CDC9AF2F}" type="pres">
      <dgm:prSet presAssocID="{741BE8DE-327F-4AF9-83D6-8BFCED3490BD}" presName="vertSpace6" presStyleLbl="node1" presStyleIdx="4" presStyleCnt="6"/>
      <dgm:spPr/>
    </dgm:pt>
    <dgm:pt modelId="{0F57B201-CC39-43BD-B0B8-67CFB5F11AB2}" type="pres">
      <dgm:prSet presAssocID="{741BE8DE-327F-4AF9-83D6-8BFCED3490BD}" presName="circle6" presStyleLbl="node1" presStyleIdx="5" presStyleCnt="6"/>
      <dgm:spPr/>
    </dgm:pt>
    <dgm:pt modelId="{A3050F67-FCD4-420B-9D39-2BB9F79A5803}" type="pres">
      <dgm:prSet presAssocID="{741BE8DE-327F-4AF9-83D6-8BFCED3490BD}" presName="rect6" presStyleLbl="alignAcc1" presStyleIdx="5" presStyleCnt="6"/>
      <dgm:spPr/>
      <dgm:t>
        <a:bodyPr/>
        <a:lstStyle/>
        <a:p>
          <a:endParaRPr lang="zh-CN" altLang="en-US"/>
        </a:p>
      </dgm:t>
    </dgm:pt>
    <dgm:pt modelId="{BAE5DDBA-651D-4E38-8786-47E5D1545D2C}" type="pres">
      <dgm:prSet presAssocID="{BF0E86D8-04AB-4556-8A7D-111B097F4FE0}" presName="rect1ParTx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7C87F6-0214-4C98-8505-823760D27CCE}" type="pres">
      <dgm:prSet presAssocID="{BF0E86D8-04AB-4556-8A7D-111B097F4FE0}" presName="rect1ChTx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194E3E-ECB9-43A7-AE16-DFE3CDFB3185}" type="pres">
      <dgm:prSet presAssocID="{CBDA5A22-E851-4564-9093-78C5F8019A73}" presName="rect2ParTx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1D883C-F773-421B-BE7C-EB5864685824}" type="pres">
      <dgm:prSet presAssocID="{CBDA5A22-E851-4564-9093-78C5F8019A73}" presName="rect2ChTx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02FAE1-57C1-450F-B0ED-FCA6D7365319}" type="pres">
      <dgm:prSet presAssocID="{F8E5EBFB-3790-420C-92CB-4F90767C975E}" presName="rect3ParTx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13C018-3DBB-4797-8B1B-13C210D47586}" type="pres">
      <dgm:prSet presAssocID="{F8E5EBFB-3790-420C-92CB-4F90767C975E}" presName="rect3ChTx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76A1A5-EC66-4254-BA1C-6751275C58BC}" type="pres">
      <dgm:prSet presAssocID="{BC5ABC63-DE3E-4871-ADAF-ED79450C8C7E}" presName="rect4ParTx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6CB6E-2873-4373-8F3E-0E60F7F995A0}" type="pres">
      <dgm:prSet presAssocID="{BC5ABC63-DE3E-4871-ADAF-ED79450C8C7E}" presName="rect4ChTx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C9C7C5-2A40-4AFA-8D24-6D5FB5542737}" type="pres">
      <dgm:prSet presAssocID="{19BE549B-45B5-4FD5-9A0F-2F562DBB6193}" presName="rect5ParTx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3F1A5D-2F2A-4F42-B7F2-61B652BEEEC6}" type="pres">
      <dgm:prSet presAssocID="{19BE549B-45B5-4FD5-9A0F-2F562DBB6193}" presName="rect5ChTx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CD63D2-F674-4475-9AFF-3730B4FAED25}" type="pres">
      <dgm:prSet presAssocID="{741BE8DE-327F-4AF9-83D6-8BFCED3490BD}" presName="rect6ParTx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A4193A-DA9D-47BD-B0BB-3567087666D6}" type="pres">
      <dgm:prSet presAssocID="{741BE8DE-327F-4AF9-83D6-8BFCED3490BD}" presName="rect6ChTx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D133FA-672F-4646-9409-AC8432490746}" type="presOf" srcId="{741BE8DE-327F-4AF9-83D6-8BFCED3490BD}" destId="{A3050F67-FCD4-420B-9D39-2BB9F79A5803}" srcOrd="0" destOrd="0" presId="urn:microsoft.com/office/officeart/2005/8/layout/target3"/>
    <dgm:cxn modelId="{76F33569-29C9-41BA-9A06-64D15B81757E}" srcId="{F8E5EBFB-3790-420C-92CB-4F90767C975E}" destId="{AE54DB45-D372-4C3D-B96B-5EE4BD9190A0}" srcOrd="1" destOrd="0" parTransId="{20275079-DD3E-4498-BACB-2213892B4842}" sibTransId="{48E445C1-9C87-4602-BF81-7E925E470C52}"/>
    <dgm:cxn modelId="{1D22D3EF-E746-423E-9027-04934608E1FC}" type="presOf" srcId="{C92CF05E-2C9C-486E-8896-89102D4B4E74}" destId="{8D56CB6E-2873-4373-8F3E-0E60F7F995A0}" srcOrd="0" destOrd="1" presId="urn:microsoft.com/office/officeart/2005/8/layout/target3"/>
    <dgm:cxn modelId="{65C32E09-0D8C-4D37-9852-23BCAB920136}" type="presOf" srcId="{F8E5EBFB-3790-420C-92CB-4F90767C975E}" destId="{14F3F344-F551-45D5-931A-ADFCC90180C6}" srcOrd="0" destOrd="0" presId="urn:microsoft.com/office/officeart/2005/8/layout/target3"/>
    <dgm:cxn modelId="{142C8E8C-4BAE-497A-99F7-49E04B16B4D5}" srcId="{BC5ABC63-DE3E-4871-ADAF-ED79450C8C7E}" destId="{78A117CB-405E-4336-93D0-3420658F4575}" srcOrd="0" destOrd="0" parTransId="{F04CF622-E2B8-46E5-9EF7-3D0493D338E4}" sibTransId="{A5013F0C-7E76-449D-A19A-3CBAE0A084D7}"/>
    <dgm:cxn modelId="{E7B1BCD0-A8AF-41E9-8F16-BEEE45932CD2}" srcId="{BF0E86D8-04AB-4556-8A7D-111B097F4FE0}" destId="{88857B6A-5296-458A-BC20-CFD7F05EC7B0}" srcOrd="1" destOrd="0" parTransId="{475DBA95-21DB-469A-969E-E47626E5FD3B}" sibTransId="{EC0D02ED-8994-4037-B591-7FEE39F4FAA9}"/>
    <dgm:cxn modelId="{AFAC5227-A295-4779-A50C-15CED8763E73}" srcId="{85C69190-FB2C-4CA8-856C-24E1B07D4E07}" destId="{BC5ABC63-DE3E-4871-ADAF-ED79450C8C7E}" srcOrd="3" destOrd="0" parTransId="{5881485A-1823-4623-91AA-CCBE58B36A9E}" sibTransId="{A0F50B42-9DE8-47D3-9B94-2F32C3B431BD}"/>
    <dgm:cxn modelId="{5D1C1761-4B11-4466-900B-38E51BFBC0DD}" type="presOf" srcId="{CBDA5A22-E851-4564-9093-78C5F8019A73}" destId="{6A194E3E-ECB9-43A7-AE16-DFE3CDFB3185}" srcOrd="1" destOrd="0" presId="urn:microsoft.com/office/officeart/2005/8/layout/target3"/>
    <dgm:cxn modelId="{0E81DB39-4F06-4A89-A61A-EECA6906B857}" srcId="{85C69190-FB2C-4CA8-856C-24E1B07D4E07}" destId="{19BE549B-45B5-4FD5-9A0F-2F562DBB6193}" srcOrd="4" destOrd="0" parTransId="{48C25D39-0AFB-4C74-BF5D-EE5E146B9D4E}" sibTransId="{2035280B-36CF-47E7-BC9A-6371C35066D9}"/>
    <dgm:cxn modelId="{B5E80E6A-C232-4113-8160-88D2A59B5387}" srcId="{CBDA5A22-E851-4564-9093-78C5F8019A73}" destId="{D98C1AE4-FE08-49C4-8EFE-55C18BE9F1A9}" srcOrd="1" destOrd="0" parTransId="{934340C9-E38D-4E00-937D-B1A0B24580E7}" sibTransId="{6A82D91D-7B30-46DA-A47A-476A535563F2}"/>
    <dgm:cxn modelId="{FCAECE24-38BC-4CD9-B4C6-A5B573048168}" type="presOf" srcId="{9E2470E2-EFC9-48D3-BBD7-2B0DD6FFB9D4}" destId="{5213C018-3DBB-4797-8B1B-13C210D47586}" srcOrd="0" destOrd="0" presId="urn:microsoft.com/office/officeart/2005/8/layout/target3"/>
    <dgm:cxn modelId="{B20C3E8B-CF25-4F75-A33B-AEF38E4503F3}" type="presOf" srcId="{CBDA5A22-E851-4564-9093-78C5F8019A73}" destId="{48F4FF67-0E2C-4906-BF38-5ADB65F3875F}" srcOrd="0" destOrd="0" presId="urn:microsoft.com/office/officeart/2005/8/layout/target3"/>
    <dgm:cxn modelId="{342D8D47-3ADB-4365-B1CF-E05092321ADB}" srcId="{741BE8DE-327F-4AF9-83D6-8BFCED3490BD}" destId="{D8F42660-0DB9-4283-9854-CB04B704837D}" srcOrd="1" destOrd="0" parTransId="{9293B1E3-0A40-4C0C-86E4-D365110D9B6C}" sibTransId="{0B60F3C3-C7EB-48E4-98E8-A48CC3965B96}"/>
    <dgm:cxn modelId="{6FBAD97D-A1DC-475B-AEA9-D5A8A01FCE76}" type="presOf" srcId="{AE54DB45-D372-4C3D-B96B-5EE4BD9190A0}" destId="{5213C018-3DBB-4797-8B1B-13C210D47586}" srcOrd="0" destOrd="1" presId="urn:microsoft.com/office/officeart/2005/8/layout/target3"/>
    <dgm:cxn modelId="{76FC164B-FCA0-4B36-95F8-AEFDCB51099E}" type="presOf" srcId="{19BE549B-45B5-4FD5-9A0F-2F562DBB6193}" destId="{27C9C7C5-2A40-4AFA-8D24-6D5FB5542737}" srcOrd="1" destOrd="0" presId="urn:microsoft.com/office/officeart/2005/8/layout/target3"/>
    <dgm:cxn modelId="{09D1A99F-0A7C-43E0-82AE-FC867B6C5EF1}" type="presOf" srcId="{BF0E86D8-04AB-4556-8A7D-111B097F4FE0}" destId="{5703649B-D3B6-495F-B7E9-84F560CBD343}" srcOrd="0" destOrd="0" presId="urn:microsoft.com/office/officeart/2005/8/layout/target3"/>
    <dgm:cxn modelId="{83D31280-F68D-4212-9BAE-A510B242F43F}" type="presOf" srcId="{BC5ABC63-DE3E-4871-ADAF-ED79450C8C7E}" destId="{7D76A1A5-EC66-4254-BA1C-6751275C58BC}" srcOrd="1" destOrd="0" presId="urn:microsoft.com/office/officeart/2005/8/layout/target3"/>
    <dgm:cxn modelId="{EB4B5094-CD0D-483A-902B-54FD3056FFAB}" srcId="{19BE549B-45B5-4FD5-9A0F-2F562DBB6193}" destId="{2D5AF2FF-8263-47B9-A76D-FBEA5F25C234}" srcOrd="0" destOrd="0" parTransId="{EA73CDDA-4481-41CA-B9E6-438B03701273}" sibTransId="{00BA03AE-5C60-45ED-B96B-D97CA2F64477}"/>
    <dgm:cxn modelId="{635EBF13-0AD0-445D-A34A-3C1117F2B791}" srcId="{CBDA5A22-E851-4564-9093-78C5F8019A73}" destId="{6FDAD64A-6B11-4A31-9D15-0B4BC30B0FD5}" srcOrd="0" destOrd="0" parTransId="{AB0A09B8-6F89-42A4-9400-7DE7EE45BD3D}" sibTransId="{02C470BC-0336-4223-869E-BFD32348F720}"/>
    <dgm:cxn modelId="{0E41A408-D3F4-4F01-BF4D-BBD409D63414}" srcId="{741BE8DE-327F-4AF9-83D6-8BFCED3490BD}" destId="{E74C09B5-1075-494E-8402-50FE510C87F5}" srcOrd="0" destOrd="0" parTransId="{E7D5C025-3994-482E-B9C9-8F102044B26F}" sibTransId="{F08E6D1C-9F4D-4F34-8977-DF164B0D6C75}"/>
    <dgm:cxn modelId="{8BEC3282-B55D-4357-88F3-6D9A951E5EE5}" srcId="{19BE549B-45B5-4FD5-9A0F-2F562DBB6193}" destId="{53DE5C0C-61BE-4FE5-9F1F-2A3110169CC9}" srcOrd="1" destOrd="0" parTransId="{47EA87D2-6E96-448A-95F8-90C843047820}" sibTransId="{A5E3DED2-0BF5-4F07-8FEC-95B6614E3AAF}"/>
    <dgm:cxn modelId="{911E43C3-1ED8-4D09-9A09-A1D565410872}" type="presOf" srcId="{2D5AF2FF-8263-47B9-A76D-FBEA5F25C234}" destId="{2D3F1A5D-2F2A-4F42-B7F2-61B652BEEEC6}" srcOrd="0" destOrd="0" presId="urn:microsoft.com/office/officeart/2005/8/layout/target3"/>
    <dgm:cxn modelId="{D2E1D87F-266A-4A92-BBFA-E17FA52B665C}" srcId="{F8E5EBFB-3790-420C-92CB-4F90767C975E}" destId="{9E2470E2-EFC9-48D3-BBD7-2B0DD6FFB9D4}" srcOrd="0" destOrd="0" parTransId="{D7BC9D9E-1608-4027-9858-2E5CE35B5C5E}" sibTransId="{61F58C34-7406-40EA-9361-A10B20EBF5FB}"/>
    <dgm:cxn modelId="{5173F1B6-663A-4FF3-B264-3985F05AB540}" type="presOf" srcId="{19BE549B-45B5-4FD5-9A0F-2F562DBB6193}" destId="{89B8BF56-DF48-4D84-A960-8D0AB6E613FC}" srcOrd="0" destOrd="0" presId="urn:microsoft.com/office/officeart/2005/8/layout/target3"/>
    <dgm:cxn modelId="{857041A5-3F9E-43B2-BBE4-D499E7698231}" type="presOf" srcId="{E74C09B5-1075-494E-8402-50FE510C87F5}" destId="{E2A4193A-DA9D-47BD-B0BB-3567087666D6}" srcOrd="0" destOrd="0" presId="urn:microsoft.com/office/officeart/2005/8/layout/target3"/>
    <dgm:cxn modelId="{2A8B7889-E929-4A90-9799-E692B60ED6C7}" srcId="{85C69190-FB2C-4CA8-856C-24E1B07D4E07}" destId="{F8E5EBFB-3790-420C-92CB-4F90767C975E}" srcOrd="2" destOrd="0" parTransId="{B145254C-5491-4C1E-AC54-BCA0C4B9BDD1}" sibTransId="{3B6CDE36-0CA2-40CD-9B1A-08D783F8D7BF}"/>
    <dgm:cxn modelId="{B73CDBD6-98DD-4E38-8E5B-40DF91D6E6CB}" srcId="{85C69190-FB2C-4CA8-856C-24E1B07D4E07}" destId="{CBDA5A22-E851-4564-9093-78C5F8019A73}" srcOrd="1" destOrd="0" parTransId="{0E4747DF-4CD7-43E4-828A-3FF757E021DF}" sibTransId="{A0FE2BB6-C61E-44F1-81E5-6CD4937DD0A8}"/>
    <dgm:cxn modelId="{D58127E5-3107-4DA8-951D-CF1D76C82C18}" srcId="{BC5ABC63-DE3E-4871-ADAF-ED79450C8C7E}" destId="{C92CF05E-2C9C-486E-8896-89102D4B4E74}" srcOrd="1" destOrd="0" parTransId="{FC4DDEAE-50B2-41FE-806A-509FC7D3CB37}" sibTransId="{DA505CE0-1B24-43AE-A7BA-E27F419839F3}"/>
    <dgm:cxn modelId="{5267563B-8BFC-4063-9D16-5402FBB4F083}" type="presOf" srcId="{53DE5C0C-61BE-4FE5-9F1F-2A3110169CC9}" destId="{2D3F1A5D-2F2A-4F42-B7F2-61B652BEEEC6}" srcOrd="0" destOrd="1" presId="urn:microsoft.com/office/officeart/2005/8/layout/target3"/>
    <dgm:cxn modelId="{1923C906-20D9-454A-9DD8-8E21FCBD21F1}" type="presOf" srcId="{0F4C2A7A-06F0-4AB5-BC68-C0A436BB3FEE}" destId="{8D56CB6E-2873-4373-8F3E-0E60F7F995A0}" srcOrd="0" destOrd="2" presId="urn:microsoft.com/office/officeart/2005/8/layout/target3"/>
    <dgm:cxn modelId="{5AAADC61-45EB-4B1F-9C48-843FB37ED05F}" type="presOf" srcId="{741BE8DE-327F-4AF9-83D6-8BFCED3490BD}" destId="{43CD63D2-F674-4475-9AFF-3730B4FAED25}" srcOrd="1" destOrd="0" presId="urn:microsoft.com/office/officeart/2005/8/layout/target3"/>
    <dgm:cxn modelId="{949088D3-383A-470C-8447-DA17E38A862A}" srcId="{85C69190-FB2C-4CA8-856C-24E1B07D4E07}" destId="{BF0E86D8-04AB-4556-8A7D-111B097F4FE0}" srcOrd="0" destOrd="0" parTransId="{7858114D-5A8B-4BAB-AF14-487FC30FF78B}" sibTransId="{48D62330-867C-4EC3-81CB-96A23595CA9B}"/>
    <dgm:cxn modelId="{D9011DAE-8AA3-42FB-94A2-7F2E73176491}" type="presOf" srcId="{BF0E86D8-04AB-4556-8A7D-111B097F4FE0}" destId="{BAE5DDBA-651D-4E38-8786-47E5D1545D2C}" srcOrd="1" destOrd="0" presId="urn:microsoft.com/office/officeart/2005/8/layout/target3"/>
    <dgm:cxn modelId="{87E73A66-42C3-451D-A1E5-3761E65B6618}" type="presOf" srcId="{D98C1AE4-FE08-49C4-8EFE-55C18BE9F1A9}" destId="{EB1D883C-F773-421B-BE7C-EB5864685824}" srcOrd="0" destOrd="1" presId="urn:microsoft.com/office/officeart/2005/8/layout/target3"/>
    <dgm:cxn modelId="{176FF895-7808-4F08-9FD2-04A4B29ED294}" type="presOf" srcId="{78A117CB-405E-4336-93D0-3420658F4575}" destId="{8D56CB6E-2873-4373-8F3E-0E60F7F995A0}" srcOrd="0" destOrd="0" presId="urn:microsoft.com/office/officeart/2005/8/layout/target3"/>
    <dgm:cxn modelId="{DF883A05-8762-40C8-BE26-CFE57F9CB7F7}" type="presOf" srcId="{6FDAD64A-6B11-4A31-9D15-0B4BC30B0FD5}" destId="{EB1D883C-F773-421B-BE7C-EB5864685824}" srcOrd="0" destOrd="0" presId="urn:microsoft.com/office/officeart/2005/8/layout/target3"/>
    <dgm:cxn modelId="{D4C3B879-E915-4554-9109-5326B439CADF}" type="presOf" srcId="{F8E5EBFB-3790-420C-92CB-4F90767C975E}" destId="{6E02FAE1-57C1-450F-B0ED-FCA6D7365319}" srcOrd="1" destOrd="0" presId="urn:microsoft.com/office/officeart/2005/8/layout/target3"/>
    <dgm:cxn modelId="{1DBF7A07-86D8-4753-935B-498B087BBFC5}" srcId="{85C69190-FB2C-4CA8-856C-24E1B07D4E07}" destId="{741BE8DE-327F-4AF9-83D6-8BFCED3490BD}" srcOrd="5" destOrd="0" parTransId="{C2B35EB8-B16A-4172-8004-B76EEA5CFCC5}" sibTransId="{8BEAAE6E-7716-4B55-B08A-E3FC6595D3D0}"/>
    <dgm:cxn modelId="{874C234B-BF85-4E6C-8F96-6F9593DF03AB}" type="presOf" srcId="{BC5ABC63-DE3E-4871-ADAF-ED79450C8C7E}" destId="{6B43476D-70EE-49B6-92C9-0465315EEC2F}" srcOrd="0" destOrd="0" presId="urn:microsoft.com/office/officeart/2005/8/layout/target3"/>
    <dgm:cxn modelId="{1F0E46C5-FD7F-4451-AC43-3A6D119DD836}" type="presOf" srcId="{85C69190-FB2C-4CA8-856C-24E1B07D4E07}" destId="{7878606F-37B0-4A03-84FE-32C538489983}" srcOrd="0" destOrd="0" presId="urn:microsoft.com/office/officeart/2005/8/layout/target3"/>
    <dgm:cxn modelId="{A8309F5C-1177-4FA5-8797-B0240071ACB7}" srcId="{BF0E86D8-04AB-4556-8A7D-111B097F4FE0}" destId="{7A785F1D-D86C-4B1E-85D8-D23D7D39E9FD}" srcOrd="0" destOrd="0" parTransId="{089793D7-A73F-42F2-8A2A-99BBC999117B}" sibTransId="{63F8F7AB-563C-4DDE-8FE9-3C8806D96512}"/>
    <dgm:cxn modelId="{8A3D3A1B-C291-48B5-B329-ABB4CF85AB72}" srcId="{BC5ABC63-DE3E-4871-ADAF-ED79450C8C7E}" destId="{0F4C2A7A-06F0-4AB5-BC68-C0A436BB3FEE}" srcOrd="2" destOrd="0" parTransId="{C232FB8B-82E8-4554-B0E7-77E46290A690}" sibTransId="{FD817EFB-8F66-4DD2-99D3-F64B8E48C710}"/>
    <dgm:cxn modelId="{AD3BD587-1D2E-455F-882A-9563A808C090}" type="presOf" srcId="{D8F42660-0DB9-4283-9854-CB04B704837D}" destId="{E2A4193A-DA9D-47BD-B0BB-3567087666D6}" srcOrd="0" destOrd="1" presId="urn:microsoft.com/office/officeart/2005/8/layout/target3"/>
    <dgm:cxn modelId="{3758DAB5-7BD8-4D2A-8961-16951A8CCA75}" type="presOf" srcId="{7A785F1D-D86C-4B1E-85D8-D23D7D39E9FD}" destId="{707C87F6-0214-4C98-8505-823760D27CCE}" srcOrd="0" destOrd="0" presId="urn:microsoft.com/office/officeart/2005/8/layout/target3"/>
    <dgm:cxn modelId="{7DCF1D29-61C0-4959-B486-B7F9B72F6BF3}" type="presOf" srcId="{88857B6A-5296-458A-BC20-CFD7F05EC7B0}" destId="{707C87F6-0214-4C98-8505-823760D27CCE}" srcOrd="0" destOrd="1" presId="urn:microsoft.com/office/officeart/2005/8/layout/target3"/>
    <dgm:cxn modelId="{BBF3FECA-199A-4DF6-9660-75CBBFC309BE}" type="presParOf" srcId="{7878606F-37B0-4A03-84FE-32C538489983}" destId="{CA9A1256-7D07-4F0D-9CB2-6BAB4C64B5BC}" srcOrd="0" destOrd="0" presId="urn:microsoft.com/office/officeart/2005/8/layout/target3"/>
    <dgm:cxn modelId="{69A5C8C0-3CDD-4464-8502-EBE3D52F01E4}" type="presParOf" srcId="{7878606F-37B0-4A03-84FE-32C538489983}" destId="{508FAB61-9FB7-43CB-80F0-F08F13DF54BA}" srcOrd="1" destOrd="0" presId="urn:microsoft.com/office/officeart/2005/8/layout/target3"/>
    <dgm:cxn modelId="{0B64A171-B379-4EB3-A6C7-887BD0FF06CD}" type="presParOf" srcId="{7878606F-37B0-4A03-84FE-32C538489983}" destId="{5703649B-D3B6-495F-B7E9-84F560CBD343}" srcOrd="2" destOrd="0" presId="urn:microsoft.com/office/officeart/2005/8/layout/target3"/>
    <dgm:cxn modelId="{E55C3F2B-CD5F-40EA-BAF3-0BF60B000931}" type="presParOf" srcId="{7878606F-37B0-4A03-84FE-32C538489983}" destId="{85492F94-F9F9-49B8-9475-B420E77CC91B}" srcOrd="3" destOrd="0" presId="urn:microsoft.com/office/officeart/2005/8/layout/target3"/>
    <dgm:cxn modelId="{D2F9F8A1-44C1-4849-92B5-B0DDFCFD600A}" type="presParOf" srcId="{7878606F-37B0-4A03-84FE-32C538489983}" destId="{B16A3619-A87B-45C3-A666-27B73447C61B}" srcOrd="4" destOrd="0" presId="urn:microsoft.com/office/officeart/2005/8/layout/target3"/>
    <dgm:cxn modelId="{1A98BC98-27C1-4C2D-B234-4DB3C5B34199}" type="presParOf" srcId="{7878606F-37B0-4A03-84FE-32C538489983}" destId="{48F4FF67-0E2C-4906-BF38-5ADB65F3875F}" srcOrd="5" destOrd="0" presId="urn:microsoft.com/office/officeart/2005/8/layout/target3"/>
    <dgm:cxn modelId="{5E8BC73E-F219-4805-91C8-2C6F597EF012}" type="presParOf" srcId="{7878606F-37B0-4A03-84FE-32C538489983}" destId="{BD1319B6-4118-4791-97AB-0C66022A40CF}" srcOrd="6" destOrd="0" presId="urn:microsoft.com/office/officeart/2005/8/layout/target3"/>
    <dgm:cxn modelId="{EB07E8D5-0CA1-4FF8-AD28-9C24239E7F38}" type="presParOf" srcId="{7878606F-37B0-4A03-84FE-32C538489983}" destId="{E49B9642-8F9C-4357-845F-687F3F50DBA2}" srcOrd="7" destOrd="0" presId="urn:microsoft.com/office/officeart/2005/8/layout/target3"/>
    <dgm:cxn modelId="{00ED1E52-0A95-4BB9-A587-8FD86FB7FD03}" type="presParOf" srcId="{7878606F-37B0-4A03-84FE-32C538489983}" destId="{14F3F344-F551-45D5-931A-ADFCC90180C6}" srcOrd="8" destOrd="0" presId="urn:microsoft.com/office/officeart/2005/8/layout/target3"/>
    <dgm:cxn modelId="{44FF6264-DF6A-4F72-83F8-A116CA8B3C82}" type="presParOf" srcId="{7878606F-37B0-4A03-84FE-32C538489983}" destId="{E777695D-C4C9-4777-959B-71F78C2FB0C4}" srcOrd="9" destOrd="0" presId="urn:microsoft.com/office/officeart/2005/8/layout/target3"/>
    <dgm:cxn modelId="{0542F1BC-3D48-47BF-AB57-947FCF500D22}" type="presParOf" srcId="{7878606F-37B0-4A03-84FE-32C538489983}" destId="{E912EF26-5AE5-4E58-9CFB-2D2D6198C08D}" srcOrd="10" destOrd="0" presId="urn:microsoft.com/office/officeart/2005/8/layout/target3"/>
    <dgm:cxn modelId="{F10EBA01-EC70-4452-A689-E8789737A5C6}" type="presParOf" srcId="{7878606F-37B0-4A03-84FE-32C538489983}" destId="{6B43476D-70EE-49B6-92C9-0465315EEC2F}" srcOrd="11" destOrd="0" presId="urn:microsoft.com/office/officeart/2005/8/layout/target3"/>
    <dgm:cxn modelId="{BC781351-3BAB-4A0A-A950-8AF1FD87456A}" type="presParOf" srcId="{7878606F-37B0-4A03-84FE-32C538489983}" destId="{33E7A887-2127-4820-8B04-2AF61BD5B4C5}" srcOrd="12" destOrd="0" presId="urn:microsoft.com/office/officeart/2005/8/layout/target3"/>
    <dgm:cxn modelId="{86AEBA8E-3729-4359-A697-C1FB20734B7E}" type="presParOf" srcId="{7878606F-37B0-4A03-84FE-32C538489983}" destId="{8A6C9754-B458-4334-80C6-A60FF4582166}" srcOrd="13" destOrd="0" presId="urn:microsoft.com/office/officeart/2005/8/layout/target3"/>
    <dgm:cxn modelId="{779958F4-2406-49A1-BABF-1C4A536AE389}" type="presParOf" srcId="{7878606F-37B0-4A03-84FE-32C538489983}" destId="{89B8BF56-DF48-4D84-A960-8D0AB6E613FC}" srcOrd="14" destOrd="0" presId="urn:microsoft.com/office/officeart/2005/8/layout/target3"/>
    <dgm:cxn modelId="{9C5C40EA-AF26-4873-BCDA-9182B9CACE85}" type="presParOf" srcId="{7878606F-37B0-4A03-84FE-32C538489983}" destId="{C3FC86D4-1083-492D-941C-4CA5CDC9AF2F}" srcOrd="15" destOrd="0" presId="urn:microsoft.com/office/officeart/2005/8/layout/target3"/>
    <dgm:cxn modelId="{D5EDE3E2-E35D-44B3-8AF0-A5650E8AC249}" type="presParOf" srcId="{7878606F-37B0-4A03-84FE-32C538489983}" destId="{0F57B201-CC39-43BD-B0B8-67CFB5F11AB2}" srcOrd="16" destOrd="0" presId="urn:microsoft.com/office/officeart/2005/8/layout/target3"/>
    <dgm:cxn modelId="{0B817F75-A271-4F61-BE20-D64E5E781A92}" type="presParOf" srcId="{7878606F-37B0-4A03-84FE-32C538489983}" destId="{A3050F67-FCD4-420B-9D39-2BB9F79A5803}" srcOrd="17" destOrd="0" presId="urn:microsoft.com/office/officeart/2005/8/layout/target3"/>
    <dgm:cxn modelId="{72AE9089-BCD5-496F-B5E5-D363933CD730}" type="presParOf" srcId="{7878606F-37B0-4A03-84FE-32C538489983}" destId="{BAE5DDBA-651D-4E38-8786-47E5D1545D2C}" srcOrd="18" destOrd="0" presId="urn:microsoft.com/office/officeart/2005/8/layout/target3"/>
    <dgm:cxn modelId="{7F59C942-3E40-46FC-8DDE-0671BA6FA1DC}" type="presParOf" srcId="{7878606F-37B0-4A03-84FE-32C538489983}" destId="{707C87F6-0214-4C98-8505-823760D27CCE}" srcOrd="19" destOrd="0" presId="urn:microsoft.com/office/officeart/2005/8/layout/target3"/>
    <dgm:cxn modelId="{3B9CF456-E451-456C-B018-608FBA6EC4DA}" type="presParOf" srcId="{7878606F-37B0-4A03-84FE-32C538489983}" destId="{6A194E3E-ECB9-43A7-AE16-DFE3CDFB3185}" srcOrd="20" destOrd="0" presId="urn:microsoft.com/office/officeart/2005/8/layout/target3"/>
    <dgm:cxn modelId="{3645BD8E-6EA0-485F-9CF8-9A08CC121A07}" type="presParOf" srcId="{7878606F-37B0-4A03-84FE-32C538489983}" destId="{EB1D883C-F773-421B-BE7C-EB5864685824}" srcOrd="21" destOrd="0" presId="urn:microsoft.com/office/officeart/2005/8/layout/target3"/>
    <dgm:cxn modelId="{F7F5A89D-C700-4E83-9484-15614309A135}" type="presParOf" srcId="{7878606F-37B0-4A03-84FE-32C538489983}" destId="{6E02FAE1-57C1-450F-B0ED-FCA6D7365319}" srcOrd="22" destOrd="0" presId="urn:microsoft.com/office/officeart/2005/8/layout/target3"/>
    <dgm:cxn modelId="{F38EF03F-2451-49D9-BBF3-25E7099E6CB2}" type="presParOf" srcId="{7878606F-37B0-4A03-84FE-32C538489983}" destId="{5213C018-3DBB-4797-8B1B-13C210D47586}" srcOrd="23" destOrd="0" presId="urn:microsoft.com/office/officeart/2005/8/layout/target3"/>
    <dgm:cxn modelId="{F57F65E8-D231-473C-B097-792EE4B490A2}" type="presParOf" srcId="{7878606F-37B0-4A03-84FE-32C538489983}" destId="{7D76A1A5-EC66-4254-BA1C-6751275C58BC}" srcOrd="24" destOrd="0" presId="urn:microsoft.com/office/officeart/2005/8/layout/target3"/>
    <dgm:cxn modelId="{41A9F8C0-0408-4FF0-A4DE-83BA10D121DF}" type="presParOf" srcId="{7878606F-37B0-4A03-84FE-32C538489983}" destId="{8D56CB6E-2873-4373-8F3E-0E60F7F995A0}" srcOrd="25" destOrd="0" presId="urn:microsoft.com/office/officeart/2005/8/layout/target3"/>
    <dgm:cxn modelId="{F692ACE4-16D4-4648-9053-16F6849909CE}" type="presParOf" srcId="{7878606F-37B0-4A03-84FE-32C538489983}" destId="{27C9C7C5-2A40-4AFA-8D24-6D5FB5542737}" srcOrd="26" destOrd="0" presId="urn:microsoft.com/office/officeart/2005/8/layout/target3"/>
    <dgm:cxn modelId="{D65C34F7-227C-453B-ACB2-31AF5099B058}" type="presParOf" srcId="{7878606F-37B0-4A03-84FE-32C538489983}" destId="{2D3F1A5D-2F2A-4F42-B7F2-61B652BEEEC6}" srcOrd="27" destOrd="0" presId="urn:microsoft.com/office/officeart/2005/8/layout/target3"/>
    <dgm:cxn modelId="{67E66F5B-E6F6-4A6C-9894-5C9007F7A2A4}" type="presParOf" srcId="{7878606F-37B0-4A03-84FE-32C538489983}" destId="{43CD63D2-F674-4475-9AFF-3730B4FAED25}" srcOrd="28" destOrd="0" presId="urn:microsoft.com/office/officeart/2005/8/layout/target3"/>
    <dgm:cxn modelId="{41A4E8C1-A204-44A2-A3C9-FCFAE6789462}" type="presParOf" srcId="{7878606F-37B0-4A03-84FE-32C538489983}" destId="{E2A4193A-DA9D-47BD-B0BB-3567087666D6}" srcOrd="2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A1256-7D07-4F0D-9CB2-6BAB4C64B5BC}">
      <dsp:nvSpPr>
        <dsp:cNvPr id="0" name=""/>
        <dsp:cNvSpPr/>
      </dsp:nvSpPr>
      <dsp:spPr>
        <a:xfrm>
          <a:off x="0" y="427603"/>
          <a:ext cx="4148593" cy="414859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3649B-D3B6-495F-B7E9-84F560CBD343}">
      <dsp:nvSpPr>
        <dsp:cNvPr id="0" name=""/>
        <dsp:cNvSpPr/>
      </dsp:nvSpPr>
      <dsp:spPr>
        <a:xfrm>
          <a:off x="2074296" y="427603"/>
          <a:ext cx="4840025" cy="41485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游戏入口</a:t>
          </a:r>
          <a:endParaRPr lang="zh-CN" altLang="en-US" sz="2300" kern="1200" dirty="0"/>
        </a:p>
      </dsp:txBody>
      <dsp:txXfrm>
        <a:off x="2074296" y="427603"/>
        <a:ext cx="2420012" cy="518575"/>
      </dsp:txXfrm>
    </dsp:sp>
    <dsp:sp modelId="{B16A3619-A87B-45C3-A666-27B73447C61B}">
      <dsp:nvSpPr>
        <dsp:cNvPr id="0" name=""/>
        <dsp:cNvSpPr/>
      </dsp:nvSpPr>
      <dsp:spPr>
        <a:xfrm>
          <a:off x="363002" y="946178"/>
          <a:ext cx="3422588" cy="342258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4FF67-0E2C-4906-BF38-5ADB65F3875F}">
      <dsp:nvSpPr>
        <dsp:cNvPr id="0" name=""/>
        <dsp:cNvSpPr/>
      </dsp:nvSpPr>
      <dsp:spPr>
        <a:xfrm>
          <a:off x="2074296" y="946178"/>
          <a:ext cx="4840025" cy="34225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游戏背景</a:t>
          </a:r>
          <a:endParaRPr lang="zh-CN" altLang="en-US" sz="2300" kern="1200" dirty="0"/>
        </a:p>
      </dsp:txBody>
      <dsp:txXfrm>
        <a:off x="2074296" y="946178"/>
        <a:ext cx="2420012" cy="518575"/>
      </dsp:txXfrm>
    </dsp:sp>
    <dsp:sp modelId="{E49B9642-8F9C-4357-845F-687F3F50DBA2}">
      <dsp:nvSpPr>
        <dsp:cNvPr id="0" name=""/>
        <dsp:cNvSpPr/>
      </dsp:nvSpPr>
      <dsp:spPr>
        <a:xfrm>
          <a:off x="726005" y="1464754"/>
          <a:ext cx="2696582" cy="269658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3F344-F551-45D5-931A-ADFCC90180C6}">
      <dsp:nvSpPr>
        <dsp:cNvPr id="0" name=""/>
        <dsp:cNvSpPr/>
      </dsp:nvSpPr>
      <dsp:spPr>
        <a:xfrm>
          <a:off x="2074296" y="1464754"/>
          <a:ext cx="4840025" cy="26965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游戏角色</a:t>
          </a:r>
          <a:endParaRPr lang="zh-CN" altLang="en-US" sz="2300" kern="1200" dirty="0"/>
        </a:p>
      </dsp:txBody>
      <dsp:txXfrm>
        <a:off x="2074296" y="1464754"/>
        <a:ext cx="2420012" cy="518571"/>
      </dsp:txXfrm>
    </dsp:sp>
    <dsp:sp modelId="{E912EF26-5AE5-4E58-9CFB-2D2D6198C08D}">
      <dsp:nvSpPr>
        <dsp:cNvPr id="0" name=""/>
        <dsp:cNvSpPr/>
      </dsp:nvSpPr>
      <dsp:spPr>
        <a:xfrm>
          <a:off x="1089005" y="1983325"/>
          <a:ext cx="1970581" cy="197058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3476D-70EE-49B6-92C9-0465315EEC2F}">
      <dsp:nvSpPr>
        <dsp:cNvPr id="0" name=""/>
        <dsp:cNvSpPr/>
      </dsp:nvSpPr>
      <dsp:spPr>
        <a:xfrm>
          <a:off x="2074296" y="1983325"/>
          <a:ext cx="4840025" cy="19705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角色移动</a:t>
          </a:r>
          <a:endParaRPr lang="zh-CN" altLang="en-US" sz="2300" kern="1200" dirty="0"/>
        </a:p>
      </dsp:txBody>
      <dsp:txXfrm>
        <a:off x="2074296" y="1983325"/>
        <a:ext cx="2420012" cy="518575"/>
      </dsp:txXfrm>
    </dsp:sp>
    <dsp:sp modelId="{8A6C9754-B458-4334-80C6-A60FF4582166}">
      <dsp:nvSpPr>
        <dsp:cNvPr id="0" name=""/>
        <dsp:cNvSpPr/>
      </dsp:nvSpPr>
      <dsp:spPr>
        <a:xfrm>
          <a:off x="1452008" y="2501901"/>
          <a:ext cx="1244576" cy="124457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8BF56-DF48-4D84-A960-8D0AB6E613FC}">
      <dsp:nvSpPr>
        <dsp:cNvPr id="0" name=""/>
        <dsp:cNvSpPr/>
      </dsp:nvSpPr>
      <dsp:spPr>
        <a:xfrm>
          <a:off x="2074296" y="2501901"/>
          <a:ext cx="4840025" cy="12445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等待延时</a:t>
          </a:r>
          <a:endParaRPr lang="zh-CN" altLang="en-US" sz="2300" kern="1200" dirty="0"/>
        </a:p>
      </dsp:txBody>
      <dsp:txXfrm>
        <a:off x="2074296" y="2501901"/>
        <a:ext cx="2420012" cy="518575"/>
      </dsp:txXfrm>
    </dsp:sp>
    <dsp:sp modelId="{0F57B201-CC39-43BD-B0B8-67CFB5F11AB2}">
      <dsp:nvSpPr>
        <dsp:cNvPr id="0" name=""/>
        <dsp:cNvSpPr/>
      </dsp:nvSpPr>
      <dsp:spPr>
        <a:xfrm>
          <a:off x="1815010" y="3020476"/>
          <a:ext cx="518571" cy="51857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50F67-FCD4-420B-9D39-2BB9F79A5803}">
      <dsp:nvSpPr>
        <dsp:cNvPr id="0" name=""/>
        <dsp:cNvSpPr/>
      </dsp:nvSpPr>
      <dsp:spPr>
        <a:xfrm>
          <a:off x="2074296" y="3020476"/>
          <a:ext cx="4840025" cy="5185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kada</a:t>
          </a:r>
          <a:r>
            <a:rPr lang="zh-CN" altLang="en-US" sz="2300" kern="1200" dirty="0" smtClean="0"/>
            <a:t>网站</a:t>
          </a:r>
          <a:endParaRPr lang="zh-CN" altLang="en-US" sz="2300" kern="1200" dirty="0"/>
        </a:p>
      </dsp:txBody>
      <dsp:txXfrm>
        <a:off x="2074296" y="3020476"/>
        <a:ext cx="2420012" cy="518571"/>
      </dsp:txXfrm>
    </dsp:sp>
    <dsp:sp modelId="{707C87F6-0214-4C98-8505-823760D27CCE}">
      <dsp:nvSpPr>
        <dsp:cNvPr id="0" name=""/>
        <dsp:cNvSpPr/>
      </dsp:nvSpPr>
      <dsp:spPr>
        <a:xfrm>
          <a:off x="4494309" y="427603"/>
          <a:ext cx="2420012" cy="51857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入口概念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入口创建</a:t>
          </a:r>
          <a:endParaRPr lang="zh-CN" altLang="en-US" sz="900" kern="1200" dirty="0"/>
        </a:p>
      </dsp:txBody>
      <dsp:txXfrm>
        <a:off x="4494309" y="427603"/>
        <a:ext cx="2420012" cy="518575"/>
      </dsp:txXfrm>
    </dsp:sp>
    <dsp:sp modelId="{EB1D883C-F773-421B-BE7C-EB5864685824}">
      <dsp:nvSpPr>
        <dsp:cNvPr id="0" name=""/>
        <dsp:cNvSpPr/>
      </dsp:nvSpPr>
      <dsp:spPr>
        <a:xfrm>
          <a:off x="4494309" y="946178"/>
          <a:ext cx="2420012" cy="51857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背景概念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背景创建</a:t>
          </a:r>
          <a:endParaRPr lang="zh-CN" altLang="en-US" sz="900" kern="1200" dirty="0"/>
        </a:p>
      </dsp:txBody>
      <dsp:txXfrm>
        <a:off x="4494309" y="946178"/>
        <a:ext cx="2420012" cy="518575"/>
      </dsp:txXfrm>
    </dsp:sp>
    <dsp:sp modelId="{5213C018-3DBB-4797-8B1B-13C210D47586}">
      <dsp:nvSpPr>
        <dsp:cNvPr id="0" name=""/>
        <dsp:cNvSpPr/>
      </dsp:nvSpPr>
      <dsp:spPr>
        <a:xfrm>
          <a:off x="4494309" y="1464754"/>
          <a:ext cx="2420012" cy="51857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角色概念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角色创建</a:t>
          </a:r>
          <a:endParaRPr lang="zh-CN" altLang="en-US" sz="900" kern="1200" dirty="0"/>
        </a:p>
      </dsp:txBody>
      <dsp:txXfrm>
        <a:off x="4494309" y="1464754"/>
        <a:ext cx="2420012" cy="518571"/>
      </dsp:txXfrm>
    </dsp:sp>
    <dsp:sp modelId="{8D56CB6E-2873-4373-8F3E-0E60F7F995A0}">
      <dsp:nvSpPr>
        <dsp:cNvPr id="0" name=""/>
        <dsp:cNvSpPr/>
      </dsp:nvSpPr>
      <dsp:spPr>
        <a:xfrm>
          <a:off x="4494309" y="1983325"/>
          <a:ext cx="2420012" cy="51857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X</a:t>
          </a:r>
          <a:r>
            <a:rPr lang="zh-CN" altLang="en-US" sz="900" kern="1200" dirty="0" smtClean="0"/>
            <a:t>、</a:t>
          </a:r>
          <a:r>
            <a:rPr lang="en-US" altLang="zh-CN" sz="900" kern="1200" dirty="0" smtClean="0"/>
            <a:t>Y</a:t>
          </a:r>
          <a:r>
            <a:rPr lang="zh-CN" altLang="en-US" sz="900" kern="1200" dirty="0" smtClean="0"/>
            <a:t>坐标概念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移动距离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代码实现</a:t>
          </a:r>
          <a:endParaRPr lang="zh-CN" altLang="en-US" sz="900" kern="1200" dirty="0"/>
        </a:p>
      </dsp:txBody>
      <dsp:txXfrm>
        <a:off x="4494309" y="1983325"/>
        <a:ext cx="2420012" cy="518575"/>
      </dsp:txXfrm>
    </dsp:sp>
    <dsp:sp modelId="{2D3F1A5D-2F2A-4F42-B7F2-61B652BEEEC6}">
      <dsp:nvSpPr>
        <dsp:cNvPr id="0" name=""/>
        <dsp:cNvSpPr/>
      </dsp:nvSpPr>
      <dsp:spPr>
        <a:xfrm>
          <a:off x="4494309" y="2501901"/>
          <a:ext cx="2420012" cy="51857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为什么要延时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代码实现</a:t>
          </a:r>
          <a:endParaRPr lang="zh-CN" altLang="en-US" sz="900" kern="1200" dirty="0"/>
        </a:p>
      </dsp:txBody>
      <dsp:txXfrm>
        <a:off x="4494309" y="2501901"/>
        <a:ext cx="2420012" cy="518575"/>
      </dsp:txXfrm>
    </dsp:sp>
    <dsp:sp modelId="{E2A4193A-DA9D-47BD-B0BB-3567087666D6}">
      <dsp:nvSpPr>
        <dsp:cNvPr id="0" name=""/>
        <dsp:cNvSpPr/>
      </dsp:nvSpPr>
      <dsp:spPr>
        <a:xfrm>
          <a:off x="4494309" y="3020476"/>
          <a:ext cx="2420012" cy="51857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帐号注册登录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作业创建及保存查看</a:t>
          </a:r>
          <a:endParaRPr lang="zh-CN" altLang="en-US" sz="900" kern="1200" dirty="0"/>
        </a:p>
      </dsp:txBody>
      <dsp:txXfrm>
        <a:off x="4494309" y="3020476"/>
        <a:ext cx="2420012" cy="51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Test-Prep Team\2. 奥数课程\Demo视频拍摄\课件PPT\PPT模板\1-2年级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9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245608" y="1863836"/>
            <a:ext cx="3086101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简奥数学</a:t>
            </a:r>
            <a:endParaRPr lang="en-US" altLang="zh-CN" sz="3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三年级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反馈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强化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巧求星期几</a:t>
            </a:r>
            <a:endParaRPr lang="en-US" altLang="zh-CN" sz="40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第一节课知识点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五角星 8"/>
          <p:cNvSpPr/>
          <p:nvPr/>
        </p:nvSpPr>
        <p:spPr>
          <a:xfrm>
            <a:off x="540000" y="1402833"/>
            <a:ext cx="243943" cy="243943"/>
          </a:xfrm>
          <a:prstGeom prst="star5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76573767"/>
              </p:ext>
            </p:extLst>
          </p:nvPr>
        </p:nvGraphicFramePr>
        <p:xfrm>
          <a:off x="1524000" y="1397000"/>
          <a:ext cx="6914322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0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2" y="1613536"/>
            <a:ext cx="30003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186127" y="4307385"/>
            <a:ext cx="29546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课后作业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小数和负数如何给小朋友解释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小数：</a:t>
            </a:r>
            <a:r>
              <a:rPr lang="zh-CN" altLang="en-US" dirty="0"/>
              <a:t>一</a:t>
            </a:r>
            <a:r>
              <a:rPr lang="zh-CN" altLang="en-US" dirty="0" smtClean="0"/>
              <a:t>个苹果吃了一半，还有几个苹果？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半个苹果就是</a:t>
            </a:r>
            <a:r>
              <a:rPr lang="en-US" altLang="zh-CN" dirty="0" smtClean="0"/>
              <a:t>0.5</a:t>
            </a:r>
            <a:r>
              <a:rPr lang="zh-CN" altLang="en-US" dirty="0" smtClean="0"/>
              <a:t>。</a:t>
            </a:r>
            <a:r>
              <a:rPr lang="en-US" altLang="zh-CN" dirty="0" smtClean="0"/>
              <a:t>0-1</a:t>
            </a:r>
            <a:r>
              <a:rPr lang="zh-CN" altLang="en-US" dirty="0" smtClean="0"/>
              <a:t>之间还有</a:t>
            </a:r>
            <a:r>
              <a:rPr lang="en-US" altLang="zh-CN" dirty="0" smtClean="0"/>
              <a:t>0.1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0.2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0.3……</a:t>
            </a:r>
            <a:r>
              <a:rPr lang="zh-CN" altLang="en-US" dirty="0" smtClean="0"/>
              <a:t>等等，这就是小数。</a:t>
            </a:r>
            <a:endParaRPr lang="en-US" altLang="zh-CN" dirty="0" smtClean="0"/>
          </a:p>
          <a:p>
            <a:r>
              <a:rPr lang="zh-CN" altLang="en-US" dirty="0" smtClean="0"/>
              <a:t>负数：</a:t>
            </a:r>
            <a:r>
              <a:rPr lang="en-US" altLang="zh-CN" dirty="0" smtClean="0"/>
              <a:t>1-0</a:t>
            </a:r>
            <a:r>
              <a:rPr lang="zh-CN" altLang="en-US" dirty="0" smtClean="0"/>
              <a:t>等于多少？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 smtClean="0"/>
              <a:t>                 0-1</a:t>
            </a:r>
            <a:r>
              <a:rPr lang="zh-CN" altLang="en-US" dirty="0" smtClean="0"/>
              <a:t>等于多少？</a:t>
            </a:r>
            <a:r>
              <a:rPr lang="en-US" altLang="zh-CN" dirty="0" smtClean="0"/>
              <a:t>-1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大的数减去小的数结果是正数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/>
              <a:t>小</a:t>
            </a:r>
            <a:r>
              <a:rPr lang="zh-CN" altLang="en-US" dirty="0" smtClean="0"/>
              <a:t>的数减去大的数结果是负数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66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0000" y="1402833"/>
            <a:ext cx="486723" cy="243943"/>
            <a:chOff x="589384" y="1376963"/>
            <a:chExt cx="486723" cy="243943"/>
          </a:xfrm>
        </p:grpSpPr>
        <p:sp>
          <p:nvSpPr>
            <p:cNvPr id="10" name="五角星 9"/>
            <p:cNvSpPr/>
            <p:nvPr/>
          </p:nvSpPr>
          <p:spPr>
            <a:xfrm>
              <a:off x="589384" y="1376963"/>
              <a:ext cx="243943" cy="243943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" name="五角星 10"/>
            <p:cNvSpPr/>
            <p:nvPr/>
          </p:nvSpPr>
          <p:spPr>
            <a:xfrm>
              <a:off x="832164" y="1376963"/>
              <a:ext cx="243943" cy="243943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2585026" y="2843607"/>
            <a:ext cx="37513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kada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帐号注册登录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、实现熊二跳起来的动作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、作业保存查看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5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62122" y="1941251"/>
            <a:ext cx="36086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Thank you </a:t>
            </a:r>
            <a:endParaRPr lang="zh-CN" altLang="en-US" sz="5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44" y="3142417"/>
            <a:ext cx="28479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170</Words>
  <Application>Microsoft Office PowerPoint</Application>
  <PresentationFormat>全屏显示(4:3)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小数和负数如何给小朋友解释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Henrik Luo_罗越伟</dc:creator>
  <cp:lastModifiedBy>Harun Li_李海勇</cp:lastModifiedBy>
  <cp:revision>93</cp:revision>
  <dcterms:created xsi:type="dcterms:W3CDTF">2017-02-24T08:22:28Z</dcterms:created>
  <dcterms:modified xsi:type="dcterms:W3CDTF">2017-11-01T07:10:34Z</dcterms:modified>
</cp:coreProperties>
</file>