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6" r:id="rId4"/>
    <p:sldId id="361" r:id="rId5"/>
    <p:sldId id="365" r:id="rId6"/>
    <p:sldId id="3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594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9DF543-93CD-49F1-9CA4-C1CEAD7BC08D}">
      <dgm:prSet phldrT="[文本]" custT="1"/>
      <dgm:spPr/>
      <dgm:t>
        <a:bodyPr/>
        <a:lstStyle/>
        <a:p>
          <a:r>
            <a:rPr lang="zh-CN" altLang="en-US" sz="4400" dirty="0" smtClean="0"/>
            <a:t>克隆</a:t>
          </a:r>
          <a:endParaRPr lang="en-US" altLang="zh-CN" sz="4400" dirty="0" smtClean="0"/>
        </a:p>
      </dgm:t>
    </dgm:pt>
    <dgm:pt modelId="{293516EB-E02C-4602-A975-50C1F40B56F7}" type="par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0ED868F1-F8EF-473E-B8B4-E52D529A7B3D}" type="sib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8C3092DD-7945-44DC-836A-552701DB1A27}">
      <dgm:prSet phldrT="[文本]" custT="1"/>
      <dgm:spPr/>
      <dgm:t>
        <a:bodyPr/>
        <a:lstStyle/>
        <a:p>
          <a:r>
            <a:rPr lang="zh-CN" altLang="en-US" sz="2800" dirty="0" smtClean="0"/>
            <a:t>克隆体启动</a:t>
          </a:r>
          <a:endParaRPr lang="zh-CN" altLang="en-US" sz="2800" dirty="0"/>
        </a:p>
      </dgm:t>
    </dgm:pt>
    <dgm:pt modelId="{00E9B338-66CF-4C01-873C-FD325E865F3D}" type="par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383A2309-903A-4166-8793-0D749F559A02}" type="sib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849609DD-D773-4860-8780-E7A503308A0F}">
      <dgm:prSet phldrT="[文本]"/>
      <dgm:spPr/>
      <dgm:t>
        <a:bodyPr/>
        <a:lstStyle/>
        <a:p>
          <a:r>
            <a:rPr lang="zh-CN" altLang="en-US" sz="3000" dirty="0" smtClean="0"/>
            <a:t>克隆体删除</a:t>
          </a:r>
          <a:endParaRPr lang="zh-CN" altLang="en-US" sz="3000" dirty="0"/>
        </a:p>
      </dgm:t>
    </dgm:pt>
    <dgm:pt modelId="{5347CC49-363D-4405-B950-25DABA21486A}" type="par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AEF9F879-F065-4DB8-995D-85D7EC0F1902}" type="sib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88D560C3-5F1A-460F-B7F3-4880136A7094}">
      <dgm:prSet phldrT="[文本]"/>
      <dgm:spPr/>
      <dgm:t>
        <a:bodyPr/>
        <a:lstStyle/>
        <a:p>
          <a:r>
            <a:rPr lang="zh-CN" altLang="en-US" sz="3000" dirty="0" smtClean="0"/>
            <a:t>角色的克隆</a:t>
          </a:r>
          <a:endParaRPr lang="zh-CN" altLang="en-US" sz="3000" dirty="0"/>
        </a:p>
      </dgm:t>
    </dgm:pt>
    <dgm:pt modelId="{84ECD925-2369-4ADA-9070-A86C2CAE4235}" type="par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478EA9DD-AF44-48F8-BF13-82FEB50929F6}" type="sib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7D0622F2-DC96-4DAC-9D09-42C64596539A}">
      <dgm:prSet phldrT="[文本]" custT="1"/>
      <dgm:spPr/>
      <dgm:t>
        <a:bodyPr/>
        <a:lstStyle/>
        <a:p>
          <a:r>
            <a:rPr lang="zh-CN" altLang="en-US" sz="4400" dirty="0" smtClean="0"/>
            <a:t>滑行</a:t>
          </a:r>
          <a:endParaRPr lang="zh-CN" altLang="en-US" sz="4400" dirty="0"/>
        </a:p>
      </dgm:t>
    </dgm:pt>
    <dgm:pt modelId="{772C7FB1-6742-47C7-9E27-B09E4D658B17}" type="parTrans" cxnId="{FD08AE64-A69B-4744-A0A8-3DF2984263A6}">
      <dgm:prSet/>
      <dgm:spPr/>
      <dgm:t>
        <a:bodyPr/>
        <a:lstStyle/>
        <a:p>
          <a:endParaRPr lang="zh-CN" altLang="en-US"/>
        </a:p>
      </dgm:t>
    </dgm:pt>
    <dgm:pt modelId="{9F283052-33AB-4CD3-9536-C5640DB9D39F}" type="sibTrans" cxnId="{FD08AE64-A69B-4744-A0A8-3DF2984263A6}">
      <dgm:prSet/>
      <dgm:spPr/>
      <dgm:t>
        <a:bodyPr/>
        <a:lstStyle/>
        <a:p>
          <a:endParaRPr lang="zh-CN" altLang="en-US"/>
        </a:p>
      </dgm:t>
    </dgm:pt>
    <dgm:pt modelId="{987EA056-A543-498F-A8F2-C43AC17DF942}">
      <dgm:prSet phldrT="[文本]" custT="1"/>
      <dgm:spPr/>
      <dgm:t>
        <a:bodyPr/>
        <a:lstStyle/>
        <a:p>
          <a:r>
            <a:rPr lang="zh-CN" altLang="en-US" sz="3000" dirty="0" smtClean="0"/>
            <a:t>角色的滑行</a:t>
          </a:r>
          <a:endParaRPr lang="zh-CN" altLang="en-US" sz="3000" dirty="0"/>
        </a:p>
      </dgm:t>
    </dgm:pt>
    <dgm:pt modelId="{1D6E9E67-41D1-41DB-8F41-EE8F307962DD}" type="parTrans" cxnId="{7E40EDF5-B195-4DEC-B706-A07099C55734}">
      <dgm:prSet/>
      <dgm:spPr/>
      <dgm:t>
        <a:bodyPr/>
        <a:lstStyle/>
        <a:p>
          <a:endParaRPr lang="zh-CN" altLang="en-US"/>
        </a:p>
      </dgm:t>
    </dgm:pt>
    <dgm:pt modelId="{66B64DEA-AEA6-4CC4-B8B6-AA6B89B07D50}" type="sibTrans" cxnId="{7E40EDF5-B195-4DEC-B706-A07099C55734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66E6CF-09F2-410B-B22C-BF27AF010419}" type="pres">
      <dgm:prSet presAssocID="{FA9DF543-93CD-49F1-9CA4-C1CEAD7BC08D}" presName="circle1" presStyleLbl="node1" presStyleIdx="0" presStyleCnt="2"/>
      <dgm:spPr/>
    </dgm:pt>
    <dgm:pt modelId="{7517FDDA-2D51-4317-A237-DE3B2AED78EF}" type="pres">
      <dgm:prSet presAssocID="{FA9DF543-93CD-49F1-9CA4-C1CEAD7BC08D}" presName="space" presStyleCnt="0"/>
      <dgm:spPr/>
    </dgm:pt>
    <dgm:pt modelId="{454BB7B3-7AD4-4247-967C-23E10504A5F8}" type="pres">
      <dgm:prSet presAssocID="{FA9DF543-93CD-49F1-9CA4-C1CEAD7BC08D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EEDE22D-0507-47A2-8904-C70B9ABAA673}" type="pres">
      <dgm:prSet presAssocID="{7D0622F2-DC96-4DAC-9D09-42C64596539A}" presName="vertSpace2" presStyleLbl="node1" presStyleIdx="0" presStyleCnt="2"/>
      <dgm:spPr/>
    </dgm:pt>
    <dgm:pt modelId="{6DF65A73-B993-482F-A719-8465F97B4E53}" type="pres">
      <dgm:prSet presAssocID="{7D0622F2-DC96-4DAC-9D09-42C64596539A}" presName="circle2" presStyleLbl="node1" presStyleIdx="1" presStyleCnt="2"/>
      <dgm:spPr/>
    </dgm:pt>
    <dgm:pt modelId="{5B1948A0-614C-4088-AFDA-986F43886647}" type="pres">
      <dgm:prSet presAssocID="{7D0622F2-DC96-4DAC-9D09-42C64596539A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B67F0313-BD45-4C6C-A82F-7113B21B0958}" type="pres">
      <dgm:prSet presAssocID="{FA9DF543-93CD-49F1-9CA4-C1CEAD7BC08D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A73C-6612-4F8A-AF52-8938A28061D5}" type="pres">
      <dgm:prSet presAssocID="{FA9DF543-93CD-49F1-9CA4-C1CEAD7BC08D}" presName="rect1ChTx" presStyleLbl="alignAcc1" presStyleIdx="1" presStyleCnt="2" custScaleX="120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7B4748-F246-44DD-B8D9-532434F87423}" type="pres">
      <dgm:prSet presAssocID="{7D0622F2-DC96-4DAC-9D09-42C64596539A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C73D9-8C7F-4301-A145-B0D5D61EC24A}" type="pres">
      <dgm:prSet presAssocID="{7D0622F2-DC96-4DAC-9D09-42C64596539A}" presName="rect2ChTx" presStyleLbl="alignAcc1" presStyleIdx="1" presStyleCnt="2" custScaleX="1223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8CAB1F-418E-4C05-B10C-D91B8CB803B7}" type="presOf" srcId="{FA9DF543-93CD-49F1-9CA4-C1CEAD7BC08D}" destId="{B67F0313-BD45-4C6C-A82F-7113B21B0958}" srcOrd="1" destOrd="0" presId="urn:microsoft.com/office/officeart/2005/8/layout/target3"/>
    <dgm:cxn modelId="{7E40EDF5-B195-4DEC-B706-A07099C55734}" srcId="{7D0622F2-DC96-4DAC-9D09-42C64596539A}" destId="{987EA056-A543-498F-A8F2-C43AC17DF942}" srcOrd="0" destOrd="0" parTransId="{1D6E9E67-41D1-41DB-8F41-EE8F307962DD}" sibTransId="{66B64DEA-AEA6-4CC4-B8B6-AA6B89B07D50}"/>
    <dgm:cxn modelId="{9AE347DD-054A-4C7A-977D-C933495FC35A}" type="presOf" srcId="{FA9DF543-93CD-49F1-9CA4-C1CEAD7BC08D}" destId="{454BB7B3-7AD4-4247-967C-23E10504A5F8}" srcOrd="0" destOrd="0" presId="urn:microsoft.com/office/officeart/2005/8/layout/target3"/>
    <dgm:cxn modelId="{FDABB6D8-878D-4000-BACD-220CA99F6B52}" srcId="{85C69190-FB2C-4CA8-856C-24E1B07D4E07}" destId="{FA9DF543-93CD-49F1-9CA4-C1CEAD7BC08D}" srcOrd="0" destOrd="0" parTransId="{293516EB-E02C-4602-A975-50C1F40B56F7}" sibTransId="{0ED868F1-F8EF-473E-B8B4-E52D529A7B3D}"/>
    <dgm:cxn modelId="{2071EB27-363E-4AA4-9F20-FFE63415FBD5}" srcId="{FA9DF543-93CD-49F1-9CA4-C1CEAD7BC08D}" destId="{8C3092DD-7945-44DC-836A-552701DB1A27}" srcOrd="1" destOrd="0" parTransId="{00E9B338-66CF-4C01-873C-FD325E865F3D}" sibTransId="{383A2309-903A-4166-8793-0D749F559A02}"/>
    <dgm:cxn modelId="{5E26DD7F-A02D-4EF7-A5A9-A9E4E41B5882}" srcId="{FA9DF543-93CD-49F1-9CA4-C1CEAD7BC08D}" destId="{88D560C3-5F1A-460F-B7F3-4880136A7094}" srcOrd="0" destOrd="0" parTransId="{84ECD925-2369-4ADA-9070-A86C2CAE4235}" sibTransId="{478EA9DD-AF44-48F8-BF13-82FEB50929F6}"/>
    <dgm:cxn modelId="{451F5A12-E82D-4A3F-A33F-26EE7778AABF}" srcId="{FA9DF543-93CD-49F1-9CA4-C1CEAD7BC08D}" destId="{849609DD-D773-4860-8780-E7A503308A0F}" srcOrd="2" destOrd="0" parTransId="{5347CC49-363D-4405-B950-25DABA21486A}" sibTransId="{AEF9F879-F065-4DB8-995D-85D7EC0F1902}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CB300CB5-32E4-4421-B1A2-301FB9148367}" type="presOf" srcId="{7D0622F2-DC96-4DAC-9D09-42C64596539A}" destId="{147B4748-F246-44DD-B8D9-532434F87423}" srcOrd="1" destOrd="0" presId="urn:microsoft.com/office/officeart/2005/8/layout/target3"/>
    <dgm:cxn modelId="{44D6F728-9FF4-4598-A583-8F68316DCD6F}" type="presOf" srcId="{7D0622F2-DC96-4DAC-9D09-42C64596539A}" destId="{5B1948A0-614C-4088-AFDA-986F43886647}" srcOrd="0" destOrd="0" presId="urn:microsoft.com/office/officeart/2005/8/layout/target3"/>
    <dgm:cxn modelId="{7CFD300F-A284-40C3-B87B-C989CE42DA47}" type="presOf" srcId="{987EA056-A543-498F-A8F2-C43AC17DF942}" destId="{3B2C73D9-8C7F-4301-A145-B0D5D61EC24A}" srcOrd="0" destOrd="0" presId="urn:microsoft.com/office/officeart/2005/8/layout/target3"/>
    <dgm:cxn modelId="{B8332B05-5A02-4642-A64B-034DDDD59414}" type="presOf" srcId="{88D560C3-5F1A-460F-B7F3-4880136A7094}" destId="{E374A73C-6612-4F8A-AF52-8938A28061D5}" srcOrd="0" destOrd="0" presId="urn:microsoft.com/office/officeart/2005/8/layout/target3"/>
    <dgm:cxn modelId="{F0BEE5EA-AC67-45CD-8417-3C52D9520F1D}" type="presOf" srcId="{849609DD-D773-4860-8780-E7A503308A0F}" destId="{E374A73C-6612-4F8A-AF52-8938A28061D5}" srcOrd="0" destOrd="2" presId="urn:microsoft.com/office/officeart/2005/8/layout/target3"/>
    <dgm:cxn modelId="{29D55DF1-7E33-427E-8E2A-225AB545282B}" type="presOf" srcId="{8C3092DD-7945-44DC-836A-552701DB1A27}" destId="{E374A73C-6612-4F8A-AF52-8938A28061D5}" srcOrd="0" destOrd="1" presId="urn:microsoft.com/office/officeart/2005/8/layout/target3"/>
    <dgm:cxn modelId="{FD08AE64-A69B-4744-A0A8-3DF2984263A6}" srcId="{85C69190-FB2C-4CA8-856C-24E1B07D4E07}" destId="{7D0622F2-DC96-4DAC-9D09-42C64596539A}" srcOrd="1" destOrd="0" parTransId="{772C7FB1-6742-47C7-9E27-B09E4D658B17}" sibTransId="{9F283052-33AB-4CD3-9536-C5640DB9D39F}"/>
    <dgm:cxn modelId="{8FCAD1CB-A3FC-4856-9D96-E12CF92E6426}" type="presParOf" srcId="{7878606F-37B0-4A03-84FE-32C538489983}" destId="{9866E6CF-09F2-410B-B22C-BF27AF010419}" srcOrd="0" destOrd="0" presId="urn:microsoft.com/office/officeart/2005/8/layout/target3"/>
    <dgm:cxn modelId="{3543C316-3BE4-4DA8-8C30-EFEE9E63D0D4}" type="presParOf" srcId="{7878606F-37B0-4A03-84FE-32C538489983}" destId="{7517FDDA-2D51-4317-A237-DE3B2AED78EF}" srcOrd="1" destOrd="0" presId="urn:microsoft.com/office/officeart/2005/8/layout/target3"/>
    <dgm:cxn modelId="{11359DC0-AB2B-4308-988E-DE6EEACC7143}" type="presParOf" srcId="{7878606F-37B0-4A03-84FE-32C538489983}" destId="{454BB7B3-7AD4-4247-967C-23E10504A5F8}" srcOrd="2" destOrd="0" presId="urn:microsoft.com/office/officeart/2005/8/layout/target3"/>
    <dgm:cxn modelId="{3BF868A9-E165-4795-9146-662ED31476B2}" type="presParOf" srcId="{7878606F-37B0-4A03-84FE-32C538489983}" destId="{1EEDE22D-0507-47A2-8904-C70B9ABAA673}" srcOrd="3" destOrd="0" presId="urn:microsoft.com/office/officeart/2005/8/layout/target3"/>
    <dgm:cxn modelId="{33180653-2474-45AF-ABCC-BBD4AE92EEB6}" type="presParOf" srcId="{7878606F-37B0-4A03-84FE-32C538489983}" destId="{6DF65A73-B993-482F-A719-8465F97B4E53}" srcOrd="4" destOrd="0" presId="urn:microsoft.com/office/officeart/2005/8/layout/target3"/>
    <dgm:cxn modelId="{76A1BC3F-15DC-4A44-A5EE-2FFCC01A56B2}" type="presParOf" srcId="{7878606F-37B0-4A03-84FE-32C538489983}" destId="{5B1948A0-614C-4088-AFDA-986F43886647}" srcOrd="5" destOrd="0" presId="urn:microsoft.com/office/officeart/2005/8/layout/target3"/>
    <dgm:cxn modelId="{DAB7D6C4-E9E0-4983-BD63-FCD8985DAEA2}" type="presParOf" srcId="{7878606F-37B0-4A03-84FE-32C538489983}" destId="{B67F0313-BD45-4C6C-A82F-7113B21B0958}" srcOrd="6" destOrd="0" presId="urn:microsoft.com/office/officeart/2005/8/layout/target3"/>
    <dgm:cxn modelId="{5F829E62-E9C7-4176-BE37-F56E49FECD69}" type="presParOf" srcId="{7878606F-37B0-4A03-84FE-32C538489983}" destId="{E374A73C-6612-4F8A-AF52-8938A28061D5}" srcOrd="7" destOrd="0" presId="urn:microsoft.com/office/officeart/2005/8/layout/target3"/>
    <dgm:cxn modelId="{D4561902-0B2A-40D0-8507-B5ADBF2643FF}" type="presParOf" srcId="{7878606F-37B0-4A03-84FE-32C538489983}" destId="{147B4748-F246-44DD-B8D9-532434F87423}" srcOrd="8" destOrd="0" presId="urn:microsoft.com/office/officeart/2005/8/layout/target3"/>
    <dgm:cxn modelId="{7FF8CFFF-5623-4929-958F-1364D4EDE7F7}" type="presParOf" srcId="{7878606F-37B0-4A03-84FE-32C538489983}" destId="{3B2C73D9-8C7F-4301-A145-B0D5D61EC24A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FBA-4FCA-48F7-B121-9C915AB2656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33A7A3-1F4A-44DC-8803-4A4F665CFF0C}">
      <dgm:prSet phldrT="[文本]"/>
      <dgm:spPr/>
      <dgm:t>
        <a:bodyPr/>
        <a:lstStyle/>
        <a:p>
          <a:r>
            <a:rPr lang="zh-CN" altLang="en-US" dirty="0" smtClean="0"/>
            <a:t>上节课作业（</a:t>
          </a:r>
          <a:r>
            <a:rPr lang="en-US" altLang="zh-CN" dirty="0" smtClean="0"/>
            <a:t>1.</a:t>
          </a:r>
          <a:r>
            <a:rPr lang="zh-CN" altLang="en-US" dirty="0" smtClean="0"/>
            <a:t>熊大来回走 </a:t>
          </a:r>
          <a:r>
            <a:rPr lang="en-US" altLang="zh-CN" dirty="0" smtClean="0"/>
            <a:t>2</a:t>
          </a:r>
          <a:r>
            <a:rPr lang="en-US" altLang="zh-CN" dirty="0" smtClean="0"/>
            <a:t>.</a:t>
          </a:r>
          <a:r>
            <a:rPr lang="zh-CN" altLang="en-US" dirty="0" smtClean="0"/>
            <a:t>石头）</a:t>
          </a:r>
          <a:endParaRPr lang="zh-CN" altLang="en-US" dirty="0"/>
        </a:p>
      </dgm:t>
    </dgm:pt>
    <dgm:pt modelId="{369B4109-A034-450A-A84B-F95C147BB0EF}" type="par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CDDDDEBF-42EB-4D10-AF06-2819AB2DA31B}" type="sib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386D81A6-6F36-419B-88F7-BC64E107CC37}">
      <dgm:prSet phldrT="[文本]"/>
      <dgm:spPr/>
      <dgm:t>
        <a:bodyPr/>
        <a:lstStyle/>
        <a:p>
          <a:r>
            <a:rPr lang="zh-CN" altLang="en-US" dirty="0" smtClean="0"/>
            <a:t>苹果克隆</a:t>
          </a:r>
          <a:endParaRPr lang="zh-CN" altLang="en-US" dirty="0"/>
        </a:p>
      </dgm:t>
    </dgm:pt>
    <dgm:pt modelId="{8094CEA1-7E56-4BE7-A9F6-21F43CEA1581}" type="parTrans" cxnId="{BF001540-EABA-4396-B92D-D83714FE68F4}">
      <dgm:prSet/>
      <dgm:spPr/>
      <dgm:t>
        <a:bodyPr/>
        <a:lstStyle/>
        <a:p>
          <a:endParaRPr lang="zh-CN" altLang="en-US"/>
        </a:p>
      </dgm:t>
    </dgm:pt>
    <dgm:pt modelId="{425CCB76-7B61-4333-84BC-8EE97C873631}" type="sibTrans" cxnId="{BF001540-EABA-4396-B92D-D83714FE68F4}">
      <dgm:prSet/>
      <dgm:spPr/>
      <dgm:t>
        <a:bodyPr/>
        <a:lstStyle/>
        <a:p>
          <a:endParaRPr lang="zh-CN" altLang="en-US"/>
        </a:p>
      </dgm:t>
    </dgm:pt>
    <dgm:pt modelId="{24E3FCB9-64F9-4FDD-890F-0512B02D4DBE}">
      <dgm:prSet phldrT="[文本]"/>
      <dgm:spPr/>
      <dgm:t>
        <a:bodyPr/>
        <a:lstStyle/>
        <a:p>
          <a:r>
            <a:rPr lang="zh-CN" altLang="en-US" dirty="0" smtClean="0"/>
            <a:t>角色的滑行</a:t>
          </a:r>
          <a:endParaRPr lang="zh-CN" altLang="en-US" dirty="0"/>
        </a:p>
      </dgm:t>
    </dgm:pt>
    <dgm:pt modelId="{FF3D3B32-0732-493B-B8EA-3B9F3DF3D371}" type="par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60A5A938-EE35-4577-9406-B80736149807}" type="sib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8056FFBC-159B-4379-AC93-12BDD03FC986}" type="pres">
      <dgm:prSet presAssocID="{8C1EEFBA-4FCA-48F7-B121-9C915AB265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851F3-885D-476D-BCBF-CA88CFF122C2}" type="pres">
      <dgm:prSet presAssocID="{8133A7A3-1F4A-44DC-8803-4A4F665CFF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1F4D8-9A13-4DBE-A735-8AC618CB2BDC}" type="pres">
      <dgm:prSet presAssocID="{CDDDDEBF-42EB-4D10-AF06-2819AB2DA31B}" presName="sibTrans" presStyleCnt="0"/>
      <dgm:spPr/>
    </dgm:pt>
    <dgm:pt modelId="{5FA34276-7C15-47AB-AB83-5D9D14AE7497}" type="pres">
      <dgm:prSet presAssocID="{24E3FCB9-64F9-4FDD-890F-0512B02D4DB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F2587-9737-4B01-8A8D-5A87A09DF425}" type="pres">
      <dgm:prSet presAssocID="{60A5A938-EE35-4577-9406-B80736149807}" presName="sibTrans" presStyleCnt="0"/>
      <dgm:spPr/>
    </dgm:pt>
    <dgm:pt modelId="{421D0A79-09ED-4E89-9631-F0E38E4735A3}" type="pres">
      <dgm:prSet presAssocID="{386D81A6-6F36-419B-88F7-BC64E107CC37}" presName="node" presStyleLbl="node1" presStyleIdx="2" presStyleCnt="3" custLinFactNeighborX="13700" custLinFactNeighborY="1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1B4FB-3CA5-4851-B5A6-C0509310F819}" srcId="{8C1EEFBA-4FCA-48F7-B121-9C915AB26569}" destId="{8133A7A3-1F4A-44DC-8803-4A4F665CFF0C}" srcOrd="0" destOrd="0" parTransId="{369B4109-A034-450A-A84B-F95C147BB0EF}" sibTransId="{CDDDDEBF-42EB-4D10-AF06-2819AB2DA31B}"/>
    <dgm:cxn modelId="{2C638F3E-00D5-42B8-B886-2E54B368250D}" srcId="{8C1EEFBA-4FCA-48F7-B121-9C915AB26569}" destId="{24E3FCB9-64F9-4FDD-890F-0512B02D4DBE}" srcOrd="1" destOrd="0" parTransId="{FF3D3B32-0732-493B-B8EA-3B9F3DF3D371}" sibTransId="{60A5A938-EE35-4577-9406-B80736149807}"/>
    <dgm:cxn modelId="{22AD54ED-B676-4C1E-9FD5-BB48AFA9EC61}" type="presOf" srcId="{8133A7A3-1F4A-44DC-8803-4A4F665CFF0C}" destId="{B61851F3-885D-476D-BCBF-CA88CFF122C2}" srcOrd="0" destOrd="0" presId="urn:microsoft.com/office/officeart/2005/8/layout/hList6"/>
    <dgm:cxn modelId="{BF001540-EABA-4396-B92D-D83714FE68F4}" srcId="{8C1EEFBA-4FCA-48F7-B121-9C915AB26569}" destId="{386D81A6-6F36-419B-88F7-BC64E107CC37}" srcOrd="2" destOrd="0" parTransId="{8094CEA1-7E56-4BE7-A9F6-21F43CEA1581}" sibTransId="{425CCB76-7B61-4333-84BC-8EE97C873631}"/>
    <dgm:cxn modelId="{CD803125-F070-4A47-91ED-37DFD275B7AA}" type="presOf" srcId="{386D81A6-6F36-419B-88F7-BC64E107CC37}" destId="{421D0A79-09ED-4E89-9631-F0E38E4735A3}" srcOrd="0" destOrd="0" presId="urn:microsoft.com/office/officeart/2005/8/layout/hList6"/>
    <dgm:cxn modelId="{E14A557D-D852-4E8E-AAFC-8FA3650D959B}" type="presOf" srcId="{8C1EEFBA-4FCA-48F7-B121-9C915AB26569}" destId="{8056FFBC-159B-4379-AC93-12BDD03FC986}" srcOrd="0" destOrd="0" presId="urn:microsoft.com/office/officeart/2005/8/layout/hList6"/>
    <dgm:cxn modelId="{B3C3E6C6-883B-4346-AE02-229B1F4D0B60}" type="presOf" srcId="{24E3FCB9-64F9-4FDD-890F-0512B02D4DBE}" destId="{5FA34276-7C15-47AB-AB83-5D9D14AE7497}" srcOrd="0" destOrd="0" presId="urn:microsoft.com/office/officeart/2005/8/layout/hList6"/>
    <dgm:cxn modelId="{2A25CF78-632A-4C3E-87B5-16812AED336B}" type="presParOf" srcId="{8056FFBC-159B-4379-AC93-12BDD03FC986}" destId="{B61851F3-885D-476D-BCBF-CA88CFF122C2}" srcOrd="0" destOrd="0" presId="urn:microsoft.com/office/officeart/2005/8/layout/hList6"/>
    <dgm:cxn modelId="{63ADF0AB-42A3-45B5-BE19-8ED30DD56021}" type="presParOf" srcId="{8056FFBC-159B-4379-AC93-12BDD03FC986}" destId="{5EB1F4D8-9A13-4DBE-A735-8AC618CB2BDC}" srcOrd="1" destOrd="0" presId="urn:microsoft.com/office/officeart/2005/8/layout/hList6"/>
    <dgm:cxn modelId="{5823E8DC-FFD1-4DED-AECD-17EC15C2CEA5}" type="presParOf" srcId="{8056FFBC-159B-4379-AC93-12BDD03FC986}" destId="{5FA34276-7C15-47AB-AB83-5D9D14AE7497}" srcOrd="2" destOrd="0" presId="urn:microsoft.com/office/officeart/2005/8/layout/hList6"/>
    <dgm:cxn modelId="{241B3417-F060-497C-992F-1EA6558CDDBC}" type="presParOf" srcId="{8056FFBC-159B-4379-AC93-12BDD03FC986}" destId="{D99F2587-9737-4B01-8A8D-5A87A09DF425}" srcOrd="3" destOrd="0" presId="urn:microsoft.com/office/officeart/2005/8/layout/hList6"/>
    <dgm:cxn modelId="{2B5129CA-ED5F-45AC-8039-C5DD7BAF49E8}" type="presParOf" srcId="{8056FFBC-159B-4379-AC93-12BDD03FC986}" destId="{421D0A79-09ED-4E89-9631-F0E38E4735A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6E6CF-09F2-410B-B22C-BF27AF010419}">
      <dsp:nvSpPr>
        <dsp:cNvPr id="0" name=""/>
        <dsp:cNvSpPr/>
      </dsp:nvSpPr>
      <dsp:spPr>
        <a:xfrm>
          <a:off x="-135460" y="427603"/>
          <a:ext cx="4148593" cy="41485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BB7B3-7AD4-4247-967C-23E10504A5F8}">
      <dsp:nvSpPr>
        <dsp:cNvPr id="0" name=""/>
        <dsp:cNvSpPr/>
      </dsp:nvSpPr>
      <dsp:spPr>
        <a:xfrm>
          <a:off x="1938836" y="427603"/>
          <a:ext cx="4840025" cy="41485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克隆</a:t>
          </a:r>
          <a:endParaRPr lang="en-US" altLang="zh-CN" sz="4400" kern="1200" dirty="0" smtClean="0"/>
        </a:p>
      </dsp:txBody>
      <dsp:txXfrm>
        <a:off x="1938836" y="427603"/>
        <a:ext cx="2420012" cy="1970581"/>
      </dsp:txXfrm>
    </dsp:sp>
    <dsp:sp modelId="{6DF65A73-B993-482F-A719-8465F97B4E53}">
      <dsp:nvSpPr>
        <dsp:cNvPr id="0" name=""/>
        <dsp:cNvSpPr/>
      </dsp:nvSpPr>
      <dsp:spPr>
        <a:xfrm>
          <a:off x="953545" y="2398185"/>
          <a:ext cx="1970581" cy="19705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948A0-614C-4088-AFDA-986F43886647}">
      <dsp:nvSpPr>
        <dsp:cNvPr id="0" name=""/>
        <dsp:cNvSpPr/>
      </dsp:nvSpPr>
      <dsp:spPr>
        <a:xfrm>
          <a:off x="1938836" y="2398185"/>
          <a:ext cx="4840025" cy="19705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滑行</a:t>
          </a:r>
          <a:endParaRPr lang="zh-CN" altLang="en-US" sz="4400" kern="1200" dirty="0"/>
        </a:p>
      </dsp:txBody>
      <dsp:txXfrm>
        <a:off x="1938836" y="2398185"/>
        <a:ext cx="2420012" cy="1970581"/>
      </dsp:txXfrm>
    </dsp:sp>
    <dsp:sp modelId="{E374A73C-6612-4F8A-AF52-8938A28061D5}">
      <dsp:nvSpPr>
        <dsp:cNvPr id="0" name=""/>
        <dsp:cNvSpPr/>
      </dsp:nvSpPr>
      <dsp:spPr>
        <a:xfrm>
          <a:off x="4115178" y="427603"/>
          <a:ext cx="2907354" cy="19705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角色的克隆</a:t>
          </a:r>
          <a:endParaRPr lang="zh-CN" altLang="en-US" sz="30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克隆体启动</a:t>
          </a:r>
          <a:endParaRPr lang="zh-CN" altLang="en-US" sz="2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克隆体删除</a:t>
          </a:r>
          <a:endParaRPr lang="zh-CN" altLang="en-US" sz="3000" kern="1200" dirty="0"/>
        </a:p>
      </dsp:txBody>
      <dsp:txXfrm>
        <a:off x="4115178" y="427603"/>
        <a:ext cx="2907354" cy="1970581"/>
      </dsp:txXfrm>
    </dsp:sp>
    <dsp:sp modelId="{3B2C73D9-8C7F-4301-A145-B0D5D61EC24A}">
      <dsp:nvSpPr>
        <dsp:cNvPr id="0" name=""/>
        <dsp:cNvSpPr/>
      </dsp:nvSpPr>
      <dsp:spPr>
        <a:xfrm>
          <a:off x="4087928" y="2398185"/>
          <a:ext cx="2961853" cy="19705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角色的滑行</a:t>
          </a:r>
          <a:endParaRPr lang="zh-CN" altLang="en-US" sz="3000" kern="1200" dirty="0"/>
        </a:p>
      </dsp:txBody>
      <dsp:txXfrm>
        <a:off x="4087928" y="2398185"/>
        <a:ext cx="2961853" cy="197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51F3-885D-476D-BCBF-CA88CFF122C2}">
      <dsp:nvSpPr>
        <dsp:cNvPr id="0" name=""/>
        <dsp:cNvSpPr/>
      </dsp:nvSpPr>
      <dsp:spPr>
        <a:xfrm rot="16200000">
          <a:off x="-1063873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879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上节课作业（</a:t>
          </a:r>
          <a:r>
            <a:rPr lang="en-US" altLang="zh-CN" sz="3200" kern="1200" dirty="0" smtClean="0"/>
            <a:t>1.</a:t>
          </a:r>
          <a:r>
            <a:rPr lang="zh-CN" altLang="en-US" sz="3200" kern="1200" dirty="0" smtClean="0"/>
            <a:t>熊大来回走 </a:t>
          </a:r>
          <a:r>
            <a:rPr lang="en-US" altLang="zh-CN" sz="3200" kern="1200" dirty="0" smtClean="0"/>
            <a:t>2</a:t>
          </a:r>
          <a:r>
            <a:rPr lang="en-US" altLang="zh-CN" sz="3200" kern="1200" dirty="0" smtClean="0"/>
            <a:t>.</a:t>
          </a:r>
          <a:r>
            <a:rPr lang="zh-CN" altLang="en-US" sz="3200" kern="1200" dirty="0" smtClean="0"/>
            <a:t>石头）</a:t>
          </a:r>
          <a:endParaRPr lang="zh-CN" altLang="en-US" sz="3200" kern="1200" dirty="0"/>
        </a:p>
      </dsp:txBody>
      <dsp:txXfrm rot="5400000">
        <a:off x="744" y="812800"/>
        <a:ext cx="1934765" cy="2438399"/>
      </dsp:txXfrm>
    </dsp:sp>
    <dsp:sp modelId="{5FA34276-7C15-47AB-AB83-5D9D14AE7497}">
      <dsp:nvSpPr>
        <dsp:cNvPr id="0" name=""/>
        <dsp:cNvSpPr/>
      </dsp:nvSpPr>
      <dsp:spPr>
        <a:xfrm rot="16200000">
          <a:off x="1015999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879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角色的滑行</a:t>
          </a:r>
          <a:endParaRPr lang="zh-CN" altLang="en-US" sz="3200" kern="1200" dirty="0"/>
        </a:p>
      </dsp:txBody>
      <dsp:txXfrm rot="5400000">
        <a:off x="2080616" y="812800"/>
        <a:ext cx="1934765" cy="2438399"/>
      </dsp:txXfrm>
    </dsp:sp>
    <dsp:sp modelId="{421D0A79-09ED-4E89-9631-F0E38E4735A3}">
      <dsp:nvSpPr>
        <dsp:cNvPr id="0" name=""/>
        <dsp:cNvSpPr/>
      </dsp:nvSpPr>
      <dsp:spPr>
        <a:xfrm rot="16200000">
          <a:off x="3096617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879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苹果克隆</a:t>
          </a:r>
          <a:endParaRPr lang="zh-CN" altLang="en-US" sz="3200" kern="1200" dirty="0"/>
        </a:p>
      </dsp:txBody>
      <dsp:txXfrm rot="5400000">
        <a:off x="4161234" y="812800"/>
        <a:ext cx="1934765" cy="243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81212862"/>
              </p:ext>
            </p:extLst>
          </p:nvPr>
        </p:nvGraphicFramePr>
        <p:xfrm>
          <a:off x="1524000" y="1397000"/>
          <a:ext cx="6914322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第七节课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045044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879357" y="2843607"/>
            <a:ext cx="68291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、熊大说一句“变”，然后游戏中就出现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小的熊大。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、每次随机出现两个石头（使用克隆功能，不能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使用新增一个石头角色的方法处理）。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108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117</cp:revision>
  <dcterms:created xsi:type="dcterms:W3CDTF">2017-02-24T08:22:28Z</dcterms:created>
  <dcterms:modified xsi:type="dcterms:W3CDTF">2017-11-01T07:39:06Z</dcterms:modified>
</cp:coreProperties>
</file>