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5" r:id="rId2"/>
    <p:sldId id="256" r:id="rId3"/>
    <p:sldId id="366" r:id="rId4"/>
    <p:sldId id="361" r:id="rId5"/>
    <p:sldId id="365" r:id="rId6"/>
    <p:sldId id="362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 snapToGrid="0">
      <p:cViewPr>
        <p:scale>
          <a:sx n="96" d="100"/>
          <a:sy n="96" d="100"/>
        </p:scale>
        <p:origin x="-630" y="-72"/>
      </p:cViewPr>
      <p:guideLst>
        <p:guide orient="horz" pos="216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C69190-FB2C-4CA8-856C-24E1B07D4E07}" type="doc">
      <dgm:prSet loTypeId="urn:microsoft.com/office/officeart/2005/8/layout/targe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BDA5A22-E851-4564-9093-78C5F8019A73}">
      <dgm:prSet phldrT="[文本]"/>
      <dgm:spPr/>
      <dgm:t>
        <a:bodyPr/>
        <a:lstStyle/>
        <a:p>
          <a:r>
            <a:rPr lang="zh-CN" altLang="en-US" dirty="0" smtClean="0"/>
            <a:t>循环</a:t>
          </a:r>
          <a:endParaRPr lang="en-US" altLang="zh-CN" dirty="0" smtClean="0"/>
        </a:p>
        <a:p>
          <a:r>
            <a:rPr lang="zh-CN" altLang="en-US" dirty="0" smtClean="0"/>
            <a:t>控制</a:t>
          </a:r>
          <a:endParaRPr lang="zh-CN" altLang="en-US" dirty="0"/>
        </a:p>
      </dgm:t>
    </dgm:pt>
    <dgm:pt modelId="{0E4747DF-4CD7-43E4-828A-3FF757E021DF}" type="parTrans" cxnId="{B73CDBD6-98DD-4E38-8E5B-40DF91D6E6CB}">
      <dgm:prSet/>
      <dgm:spPr/>
      <dgm:t>
        <a:bodyPr/>
        <a:lstStyle/>
        <a:p>
          <a:endParaRPr lang="zh-CN" altLang="en-US"/>
        </a:p>
      </dgm:t>
    </dgm:pt>
    <dgm:pt modelId="{A0FE2BB6-C61E-44F1-81E5-6CD4937DD0A8}" type="sibTrans" cxnId="{B73CDBD6-98DD-4E38-8E5B-40DF91D6E6CB}">
      <dgm:prSet/>
      <dgm:spPr/>
      <dgm:t>
        <a:bodyPr/>
        <a:lstStyle/>
        <a:p>
          <a:endParaRPr lang="zh-CN" altLang="en-US"/>
        </a:p>
      </dgm:t>
    </dgm:pt>
    <dgm:pt modelId="{6FDAD64A-6B11-4A31-9D15-0B4BC30B0FD5}">
      <dgm:prSet phldrT="[文本]"/>
      <dgm:spPr/>
      <dgm:t>
        <a:bodyPr/>
        <a:lstStyle/>
        <a:p>
          <a:r>
            <a:rPr lang="zh-CN" altLang="en-US" dirty="0" smtClean="0"/>
            <a:t>循环概念</a:t>
          </a:r>
          <a:endParaRPr lang="zh-CN" altLang="en-US" dirty="0"/>
        </a:p>
      </dgm:t>
    </dgm:pt>
    <dgm:pt modelId="{AB0A09B8-6F89-42A4-9400-7DE7EE45BD3D}" type="parTrans" cxnId="{635EBF13-0AD0-445D-A34A-3C1117F2B791}">
      <dgm:prSet/>
      <dgm:spPr/>
      <dgm:t>
        <a:bodyPr/>
        <a:lstStyle/>
        <a:p>
          <a:endParaRPr lang="zh-CN" altLang="en-US"/>
        </a:p>
      </dgm:t>
    </dgm:pt>
    <dgm:pt modelId="{02C470BC-0336-4223-869E-BFD32348F720}" type="sibTrans" cxnId="{635EBF13-0AD0-445D-A34A-3C1117F2B791}">
      <dgm:prSet/>
      <dgm:spPr/>
      <dgm:t>
        <a:bodyPr/>
        <a:lstStyle/>
        <a:p>
          <a:endParaRPr lang="zh-CN" altLang="en-US"/>
        </a:p>
      </dgm:t>
    </dgm:pt>
    <dgm:pt modelId="{D98C1AE4-FE08-49C4-8EFE-55C18BE9F1A9}">
      <dgm:prSet phldrT="[文本]"/>
      <dgm:spPr/>
      <dgm:t>
        <a:bodyPr/>
        <a:lstStyle/>
        <a:p>
          <a:r>
            <a:rPr lang="zh-CN" altLang="en-US" dirty="0" smtClean="0"/>
            <a:t>代码实现</a:t>
          </a:r>
          <a:endParaRPr lang="zh-CN" altLang="en-US" dirty="0"/>
        </a:p>
      </dgm:t>
    </dgm:pt>
    <dgm:pt modelId="{934340C9-E38D-4E00-937D-B1A0B24580E7}" type="parTrans" cxnId="{B5E80E6A-C232-4113-8160-88D2A59B5387}">
      <dgm:prSet/>
      <dgm:spPr/>
      <dgm:t>
        <a:bodyPr/>
        <a:lstStyle/>
        <a:p>
          <a:endParaRPr lang="zh-CN" altLang="en-US"/>
        </a:p>
      </dgm:t>
    </dgm:pt>
    <dgm:pt modelId="{6A82D91D-7B30-46DA-A47A-476A535563F2}" type="sibTrans" cxnId="{B5E80E6A-C232-4113-8160-88D2A59B5387}">
      <dgm:prSet/>
      <dgm:spPr/>
      <dgm:t>
        <a:bodyPr/>
        <a:lstStyle/>
        <a:p>
          <a:endParaRPr lang="zh-CN" altLang="en-US"/>
        </a:p>
      </dgm:t>
    </dgm:pt>
    <dgm:pt modelId="{F8E5EBFB-3790-420C-92CB-4F90767C975E}">
      <dgm:prSet phldrT="[文本]"/>
      <dgm:spPr/>
      <dgm:t>
        <a:bodyPr/>
        <a:lstStyle/>
        <a:p>
          <a:r>
            <a:rPr lang="zh-CN" altLang="en-US" dirty="0" smtClean="0"/>
            <a:t>键盘</a:t>
          </a:r>
          <a:endParaRPr lang="en-US" altLang="zh-CN" dirty="0" smtClean="0"/>
        </a:p>
        <a:p>
          <a:r>
            <a:rPr lang="zh-CN" altLang="en-US" dirty="0" smtClean="0"/>
            <a:t>控制</a:t>
          </a:r>
          <a:endParaRPr lang="zh-CN" altLang="en-US" dirty="0"/>
        </a:p>
      </dgm:t>
    </dgm:pt>
    <dgm:pt modelId="{B145254C-5491-4C1E-AC54-BCA0C4B9BDD1}" type="parTrans" cxnId="{2A8B7889-E929-4A90-9799-E692B60ED6C7}">
      <dgm:prSet/>
      <dgm:spPr/>
      <dgm:t>
        <a:bodyPr/>
        <a:lstStyle/>
        <a:p>
          <a:endParaRPr lang="zh-CN" altLang="en-US"/>
        </a:p>
      </dgm:t>
    </dgm:pt>
    <dgm:pt modelId="{3B6CDE36-0CA2-40CD-9B1A-08D783F8D7BF}" type="sibTrans" cxnId="{2A8B7889-E929-4A90-9799-E692B60ED6C7}">
      <dgm:prSet/>
      <dgm:spPr/>
      <dgm:t>
        <a:bodyPr/>
        <a:lstStyle/>
        <a:p>
          <a:endParaRPr lang="zh-CN" altLang="en-US"/>
        </a:p>
      </dgm:t>
    </dgm:pt>
    <dgm:pt modelId="{9E2470E2-EFC9-48D3-BBD7-2B0DD6FFB9D4}">
      <dgm:prSet phldrT="[文本]"/>
      <dgm:spPr/>
      <dgm:t>
        <a:bodyPr/>
        <a:lstStyle/>
        <a:p>
          <a:r>
            <a:rPr lang="zh-CN" altLang="en-US" dirty="0" smtClean="0"/>
            <a:t>键盘控制的两种不同方式区别</a:t>
          </a:r>
          <a:endParaRPr lang="zh-CN" altLang="en-US" dirty="0"/>
        </a:p>
      </dgm:t>
    </dgm:pt>
    <dgm:pt modelId="{D7BC9D9E-1608-4027-9858-2E5CE35B5C5E}" type="parTrans" cxnId="{D2E1D87F-266A-4A92-BBFA-E17FA52B665C}">
      <dgm:prSet/>
      <dgm:spPr/>
      <dgm:t>
        <a:bodyPr/>
        <a:lstStyle/>
        <a:p>
          <a:endParaRPr lang="zh-CN" altLang="en-US"/>
        </a:p>
      </dgm:t>
    </dgm:pt>
    <dgm:pt modelId="{61F58C34-7406-40EA-9361-A10B20EBF5FB}" type="sibTrans" cxnId="{D2E1D87F-266A-4A92-BBFA-E17FA52B665C}">
      <dgm:prSet/>
      <dgm:spPr/>
      <dgm:t>
        <a:bodyPr/>
        <a:lstStyle/>
        <a:p>
          <a:endParaRPr lang="zh-CN" altLang="en-US"/>
        </a:p>
      </dgm:t>
    </dgm:pt>
    <dgm:pt modelId="{AE54DB45-D372-4C3D-B96B-5EE4BD9190A0}">
      <dgm:prSet phldrT="[文本]"/>
      <dgm:spPr/>
      <dgm:t>
        <a:bodyPr/>
        <a:lstStyle/>
        <a:p>
          <a:r>
            <a:rPr lang="zh-CN" altLang="en-US" dirty="0" smtClean="0"/>
            <a:t>代码实现</a:t>
          </a:r>
          <a:endParaRPr lang="zh-CN" altLang="en-US" dirty="0"/>
        </a:p>
      </dgm:t>
    </dgm:pt>
    <dgm:pt modelId="{20275079-DD3E-4498-BACB-2213892B4842}" type="parTrans" cxnId="{76F33569-29C9-41BA-9A06-64D15B81757E}">
      <dgm:prSet/>
      <dgm:spPr/>
      <dgm:t>
        <a:bodyPr/>
        <a:lstStyle/>
        <a:p>
          <a:endParaRPr lang="zh-CN" altLang="en-US"/>
        </a:p>
      </dgm:t>
    </dgm:pt>
    <dgm:pt modelId="{48E445C1-9C87-4602-BF81-7E925E470C52}" type="sibTrans" cxnId="{76F33569-29C9-41BA-9A06-64D15B81757E}">
      <dgm:prSet/>
      <dgm:spPr/>
      <dgm:t>
        <a:bodyPr/>
        <a:lstStyle/>
        <a:p>
          <a:endParaRPr lang="zh-CN" altLang="en-US"/>
        </a:p>
      </dgm:t>
    </dgm:pt>
    <dgm:pt modelId="{FA9DF543-93CD-49F1-9CA4-C1CEAD7BC08D}">
      <dgm:prSet phldrT="[文本]"/>
      <dgm:spPr/>
      <dgm:t>
        <a:bodyPr/>
        <a:lstStyle/>
        <a:p>
          <a:r>
            <a:rPr lang="zh-CN" altLang="en-US" dirty="0" smtClean="0"/>
            <a:t>消息</a:t>
          </a:r>
          <a:endParaRPr lang="en-US" altLang="zh-CN" dirty="0" smtClean="0"/>
        </a:p>
        <a:p>
          <a:r>
            <a:rPr lang="zh-CN" altLang="en-US" dirty="0" smtClean="0"/>
            <a:t>广播</a:t>
          </a:r>
          <a:endParaRPr lang="zh-CN" altLang="en-US" dirty="0"/>
        </a:p>
      </dgm:t>
    </dgm:pt>
    <dgm:pt modelId="{293516EB-E02C-4602-A975-50C1F40B56F7}" type="parTrans" cxnId="{FDABB6D8-878D-4000-BACD-220CA99F6B52}">
      <dgm:prSet/>
      <dgm:spPr/>
      <dgm:t>
        <a:bodyPr/>
        <a:lstStyle/>
        <a:p>
          <a:endParaRPr lang="zh-CN" altLang="en-US"/>
        </a:p>
      </dgm:t>
    </dgm:pt>
    <dgm:pt modelId="{0ED868F1-F8EF-473E-B8B4-E52D529A7B3D}" type="sibTrans" cxnId="{FDABB6D8-878D-4000-BACD-220CA99F6B52}">
      <dgm:prSet/>
      <dgm:spPr/>
      <dgm:t>
        <a:bodyPr/>
        <a:lstStyle/>
        <a:p>
          <a:endParaRPr lang="zh-CN" altLang="en-US"/>
        </a:p>
      </dgm:t>
    </dgm:pt>
    <dgm:pt modelId="{8C3092DD-7945-44DC-836A-552701DB1A27}">
      <dgm:prSet phldrT="[文本]"/>
      <dgm:spPr/>
      <dgm:t>
        <a:bodyPr/>
        <a:lstStyle/>
        <a:p>
          <a:r>
            <a:rPr lang="zh-CN" altLang="en-US" dirty="0" smtClean="0"/>
            <a:t>消息概念</a:t>
          </a:r>
          <a:endParaRPr lang="zh-CN" altLang="en-US" dirty="0"/>
        </a:p>
      </dgm:t>
    </dgm:pt>
    <dgm:pt modelId="{00E9B338-66CF-4C01-873C-FD325E865F3D}" type="parTrans" cxnId="{2071EB27-363E-4AA4-9F20-FFE63415FBD5}">
      <dgm:prSet/>
      <dgm:spPr/>
      <dgm:t>
        <a:bodyPr/>
        <a:lstStyle/>
        <a:p>
          <a:endParaRPr lang="zh-CN" altLang="en-US"/>
        </a:p>
      </dgm:t>
    </dgm:pt>
    <dgm:pt modelId="{383A2309-903A-4166-8793-0D749F559A02}" type="sibTrans" cxnId="{2071EB27-363E-4AA4-9F20-FFE63415FBD5}">
      <dgm:prSet/>
      <dgm:spPr/>
      <dgm:t>
        <a:bodyPr/>
        <a:lstStyle/>
        <a:p>
          <a:endParaRPr lang="zh-CN" altLang="en-US"/>
        </a:p>
      </dgm:t>
    </dgm:pt>
    <dgm:pt modelId="{3D363C9F-30F2-4CEB-B5FD-831F794145A8}">
      <dgm:prSet phldrT="[文本]"/>
      <dgm:spPr/>
      <dgm:t>
        <a:bodyPr/>
        <a:lstStyle/>
        <a:p>
          <a:r>
            <a:rPr lang="zh-CN" altLang="en-US" dirty="0" smtClean="0"/>
            <a:t>广播概念</a:t>
          </a:r>
          <a:endParaRPr lang="zh-CN" altLang="en-US" dirty="0"/>
        </a:p>
      </dgm:t>
    </dgm:pt>
    <dgm:pt modelId="{A9165F56-140A-4376-A472-71A69A98C883}" type="parTrans" cxnId="{B47135A3-A54B-4086-A2AB-9BF42EF44C9B}">
      <dgm:prSet/>
      <dgm:spPr/>
      <dgm:t>
        <a:bodyPr/>
        <a:lstStyle/>
        <a:p>
          <a:endParaRPr lang="zh-CN" altLang="en-US"/>
        </a:p>
      </dgm:t>
    </dgm:pt>
    <dgm:pt modelId="{694A3924-5DA7-40F0-81A9-B3E13B0362D6}" type="sibTrans" cxnId="{B47135A3-A54B-4086-A2AB-9BF42EF44C9B}">
      <dgm:prSet/>
      <dgm:spPr/>
      <dgm:t>
        <a:bodyPr/>
        <a:lstStyle/>
        <a:p>
          <a:endParaRPr lang="zh-CN" altLang="en-US"/>
        </a:p>
      </dgm:t>
    </dgm:pt>
    <dgm:pt modelId="{849609DD-D773-4860-8780-E7A503308A0F}">
      <dgm:prSet phldrT="[文本]"/>
      <dgm:spPr/>
      <dgm:t>
        <a:bodyPr/>
        <a:lstStyle/>
        <a:p>
          <a:r>
            <a:rPr lang="zh-CN" altLang="en-US" dirty="0" smtClean="0"/>
            <a:t>消息广播</a:t>
          </a:r>
          <a:endParaRPr lang="zh-CN" altLang="en-US" dirty="0"/>
        </a:p>
      </dgm:t>
    </dgm:pt>
    <dgm:pt modelId="{5347CC49-363D-4405-B950-25DABA21486A}" type="parTrans" cxnId="{451F5A12-E82D-4A3F-A33F-26EE7778AABF}">
      <dgm:prSet/>
      <dgm:spPr/>
      <dgm:t>
        <a:bodyPr/>
        <a:lstStyle/>
        <a:p>
          <a:endParaRPr lang="zh-CN" altLang="en-US"/>
        </a:p>
      </dgm:t>
    </dgm:pt>
    <dgm:pt modelId="{AEF9F879-F065-4DB8-995D-85D7EC0F1902}" type="sibTrans" cxnId="{451F5A12-E82D-4A3F-A33F-26EE7778AABF}">
      <dgm:prSet/>
      <dgm:spPr/>
      <dgm:t>
        <a:bodyPr/>
        <a:lstStyle/>
        <a:p>
          <a:endParaRPr lang="zh-CN" altLang="en-US"/>
        </a:p>
      </dgm:t>
    </dgm:pt>
    <dgm:pt modelId="{7878606F-37B0-4A03-84FE-32C538489983}" type="pres">
      <dgm:prSet presAssocID="{85C69190-FB2C-4CA8-856C-24E1B07D4E07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9E491B-8AE9-475C-80E6-4F7ACD324ACF}" type="pres">
      <dgm:prSet presAssocID="{CBDA5A22-E851-4564-9093-78C5F8019A73}" presName="circle1" presStyleLbl="node1" presStyleIdx="0" presStyleCnt="3"/>
      <dgm:spPr/>
    </dgm:pt>
    <dgm:pt modelId="{4FEF02A1-2630-43E3-B08F-FB976B0490C4}" type="pres">
      <dgm:prSet presAssocID="{CBDA5A22-E851-4564-9093-78C5F8019A73}" presName="space" presStyleCnt="0"/>
      <dgm:spPr/>
    </dgm:pt>
    <dgm:pt modelId="{845581A9-FB59-4B32-BCFB-0371E699D444}" type="pres">
      <dgm:prSet presAssocID="{CBDA5A22-E851-4564-9093-78C5F8019A73}" presName="rect1" presStyleLbl="alignAcc1" presStyleIdx="0" presStyleCnt="3"/>
      <dgm:spPr/>
      <dgm:t>
        <a:bodyPr/>
        <a:lstStyle/>
        <a:p>
          <a:endParaRPr lang="zh-CN" altLang="en-US"/>
        </a:p>
      </dgm:t>
    </dgm:pt>
    <dgm:pt modelId="{7E8C1E01-823B-4D19-A56C-0431374A2356}" type="pres">
      <dgm:prSet presAssocID="{FA9DF543-93CD-49F1-9CA4-C1CEAD7BC08D}" presName="vertSpace2" presStyleLbl="node1" presStyleIdx="0" presStyleCnt="3"/>
      <dgm:spPr/>
    </dgm:pt>
    <dgm:pt modelId="{E1D8DE2D-3789-4043-9B7B-6D565EFB807D}" type="pres">
      <dgm:prSet presAssocID="{FA9DF543-93CD-49F1-9CA4-C1CEAD7BC08D}" presName="circle2" presStyleLbl="node1" presStyleIdx="1" presStyleCnt="3"/>
      <dgm:spPr/>
    </dgm:pt>
    <dgm:pt modelId="{C5026BA4-F767-48CF-924A-5E5DEE08B4D0}" type="pres">
      <dgm:prSet presAssocID="{FA9DF543-93CD-49F1-9CA4-C1CEAD7BC08D}" presName="rect2" presStyleLbl="alignAcc1" presStyleIdx="1" presStyleCnt="3"/>
      <dgm:spPr/>
      <dgm:t>
        <a:bodyPr/>
        <a:lstStyle/>
        <a:p>
          <a:endParaRPr lang="zh-CN" altLang="en-US"/>
        </a:p>
      </dgm:t>
    </dgm:pt>
    <dgm:pt modelId="{4AB910C2-6595-4714-BA4F-1C7F3A252B21}" type="pres">
      <dgm:prSet presAssocID="{F8E5EBFB-3790-420C-92CB-4F90767C975E}" presName="vertSpace3" presStyleLbl="node1" presStyleIdx="1" presStyleCnt="3"/>
      <dgm:spPr/>
    </dgm:pt>
    <dgm:pt modelId="{691038FF-E0CE-48D2-B54A-E26E5ED6869C}" type="pres">
      <dgm:prSet presAssocID="{F8E5EBFB-3790-420C-92CB-4F90767C975E}" presName="circle3" presStyleLbl="node1" presStyleIdx="2" presStyleCnt="3"/>
      <dgm:spPr/>
    </dgm:pt>
    <dgm:pt modelId="{1FDE5292-DEFD-41DA-89F0-DD62F7FD618B}" type="pres">
      <dgm:prSet presAssocID="{F8E5EBFB-3790-420C-92CB-4F90767C975E}" presName="rect3" presStyleLbl="alignAcc1" presStyleIdx="2" presStyleCnt="3"/>
      <dgm:spPr/>
      <dgm:t>
        <a:bodyPr/>
        <a:lstStyle/>
        <a:p>
          <a:endParaRPr lang="zh-CN" altLang="en-US"/>
        </a:p>
      </dgm:t>
    </dgm:pt>
    <dgm:pt modelId="{1891BABB-5224-42CF-A661-A1283CAEEA17}" type="pres">
      <dgm:prSet presAssocID="{CBDA5A22-E851-4564-9093-78C5F8019A73}" presName="rect1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D99F4C-2DAB-48E3-96B0-B15CBAC85E93}" type="pres">
      <dgm:prSet presAssocID="{CBDA5A22-E851-4564-9093-78C5F8019A73}" presName="rect1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C8AF0A-8A0F-4FD5-A1AE-4EA30BD975B5}" type="pres">
      <dgm:prSet presAssocID="{FA9DF543-93CD-49F1-9CA4-C1CEAD7BC08D}" presName="rect2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1FCF14-034A-4316-ADA5-5E7B4D21865F}" type="pres">
      <dgm:prSet presAssocID="{FA9DF543-93CD-49F1-9CA4-C1CEAD7BC08D}" presName="rect2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8806A6-1B62-410D-9C50-EC335E316693}" type="pres">
      <dgm:prSet presAssocID="{F8E5EBFB-3790-420C-92CB-4F90767C975E}" presName="rect3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DDA6A2-D823-49EA-820A-BCE09A7F6299}" type="pres">
      <dgm:prSet presAssocID="{F8E5EBFB-3790-420C-92CB-4F90767C975E}" presName="rect3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9D86931-33D3-4955-98AC-FF9E418A9001}" type="presOf" srcId="{D98C1AE4-FE08-49C4-8EFE-55C18BE9F1A9}" destId="{99D99F4C-2DAB-48E3-96B0-B15CBAC85E93}" srcOrd="0" destOrd="1" presId="urn:microsoft.com/office/officeart/2005/8/layout/target3"/>
    <dgm:cxn modelId="{3B54CCA3-4D3C-4272-947B-C0BAA11E39DB}" type="presOf" srcId="{9E2470E2-EFC9-48D3-BBD7-2B0DD6FFB9D4}" destId="{E4DDA6A2-D823-49EA-820A-BCE09A7F6299}" srcOrd="0" destOrd="0" presId="urn:microsoft.com/office/officeart/2005/8/layout/target3"/>
    <dgm:cxn modelId="{B112CC28-3361-4ACD-B5C4-F900E969BC8D}" type="presOf" srcId="{8C3092DD-7945-44DC-836A-552701DB1A27}" destId="{7B1FCF14-034A-4316-ADA5-5E7B4D21865F}" srcOrd="0" destOrd="0" presId="urn:microsoft.com/office/officeart/2005/8/layout/target3"/>
    <dgm:cxn modelId="{451F5A12-E82D-4A3F-A33F-26EE7778AABF}" srcId="{FA9DF543-93CD-49F1-9CA4-C1CEAD7BC08D}" destId="{849609DD-D773-4860-8780-E7A503308A0F}" srcOrd="2" destOrd="0" parTransId="{5347CC49-363D-4405-B950-25DABA21486A}" sibTransId="{AEF9F879-F065-4DB8-995D-85D7EC0F1902}"/>
    <dgm:cxn modelId="{B73CDBD6-98DD-4E38-8E5B-40DF91D6E6CB}" srcId="{85C69190-FB2C-4CA8-856C-24E1B07D4E07}" destId="{CBDA5A22-E851-4564-9093-78C5F8019A73}" srcOrd="0" destOrd="0" parTransId="{0E4747DF-4CD7-43E4-828A-3FF757E021DF}" sibTransId="{A0FE2BB6-C61E-44F1-81E5-6CD4937DD0A8}"/>
    <dgm:cxn modelId="{B47135A3-A54B-4086-A2AB-9BF42EF44C9B}" srcId="{FA9DF543-93CD-49F1-9CA4-C1CEAD7BC08D}" destId="{3D363C9F-30F2-4CEB-B5FD-831F794145A8}" srcOrd="1" destOrd="0" parTransId="{A9165F56-140A-4376-A472-71A69A98C883}" sibTransId="{694A3924-5DA7-40F0-81A9-B3E13B0362D6}"/>
    <dgm:cxn modelId="{FDABB6D8-878D-4000-BACD-220CA99F6B52}" srcId="{85C69190-FB2C-4CA8-856C-24E1B07D4E07}" destId="{FA9DF543-93CD-49F1-9CA4-C1CEAD7BC08D}" srcOrd="1" destOrd="0" parTransId="{293516EB-E02C-4602-A975-50C1F40B56F7}" sibTransId="{0ED868F1-F8EF-473E-B8B4-E52D529A7B3D}"/>
    <dgm:cxn modelId="{2071EB27-363E-4AA4-9F20-FFE63415FBD5}" srcId="{FA9DF543-93CD-49F1-9CA4-C1CEAD7BC08D}" destId="{8C3092DD-7945-44DC-836A-552701DB1A27}" srcOrd="0" destOrd="0" parTransId="{00E9B338-66CF-4C01-873C-FD325E865F3D}" sibTransId="{383A2309-903A-4166-8793-0D749F559A02}"/>
    <dgm:cxn modelId="{42229646-431F-4F67-A385-1BD4E8D76C4E}" type="presOf" srcId="{6FDAD64A-6B11-4A31-9D15-0B4BC30B0FD5}" destId="{99D99F4C-2DAB-48E3-96B0-B15CBAC85E93}" srcOrd="0" destOrd="0" presId="urn:microsoft.com/office/officeart/2005/8/layout/target3"/>
    <dgm:cxn modelId="{76F33569-29C9-41BA-9A06-64D15B81757E}" srcId="{F8E5EBFB-3790-420C-92CB-4F90767C975E}" destId="{AE54DB45-D372-4C3D-B96B-5EE4BD9190A0}" srcOrd="1" destOrd="0" parTransId="{20275079-DD3E-4498-BACB-2213892B4842}" sibTransId="{48E445C1-9C87-4602-BF81-7E925E470C52}"/>
    <dgm:cxn modelId="{9519C306-99D6-4F63-AE5B-6A9C46127955}" type="presOf" srcId="{AE54DB45-D372-4C3D-B96B-5EE4BD9190A0}" destId="{E4DDA6A2-D823-49EA-820A-BCE09A7F6299}" srcOrd="0" destOrd="1" presId="urn:microsoft.com/office/officeart/2005/8/layout/target3"/>
    <dgm:cxn modelId="{AF261F32-2B33-4F08-BDF8-52986E7A3377}" type="presOf" srcId="{849609DD-D773-4860-8780-E7A503308A0F}" destId="{7B1FCF14-034A-4316-ADA5-5E7B4D21865F}" srcOrd="0" destOrd="2" presId="urn:microsoft.com/office/officeart/2005/8/layout/target3"/>
    <dgm:cxn modelId="{B5E80E6A-C232-4113-8160-88D2A59B5387}" srcId="{CBDA5A22-E851-4564-9093-78C5F8019A73}" destId="{D98C1AE4-FE08-49C4-8EFE-55C18BE9F1A9}" srcOrd="1" destOrd="0" parTransId="{934340C9-E38D-4E00-937D-B1A0B24580E7}" sibTransId="{6A82D91D-7B30-46DA-A47A-476A535563F2}"/>
    <dgm:cxn modelId="{2A8B7889-E929-4A90-9799-E692B60ED6C7}" srcId="{85C69190-FB2C-4CA8-856C-24E1B07D4E07}" destId="{F8E5EBFB-3790-420C-92CB-4F90767C975E}" srcOrd="2" destOrd="0" parTransId="{B145254C-5491-4C1E-AC54-BCA0C4B9BDD1}" sibTransId="{3B6CDE36-0CA2-40CD-9B1A-08D783F8D7BF}"/>
    <dgm:cxn modelId="{06820683-E4D5-4C23-AED0-64B2916082E5}" type="presOf" srcId="{FA9DF543-93CD-49F1-9CA4-C1CEAD7BC08D}" destId="{1EC8AF0A-8A0F-4FD5-A1AE-4EA30BD975B5}" srcOrd="1" destOrd="0" presId="urn:microsoft.com/office/officeart/2005/8/layout/target3"/>
    <dgm:cxn modelId="{A318A848-D1AD-4428-A5B5-5C4E67D11888}" type="presOf" srcId="{FA9DF543-93CD-49F1-9CA4-C1CEAD7BC08D}" destId="{C5026BA4-F767-48CF-924A-5E5DEE08B4D0}" srcOrd="0" destOrd="0" presId="urn:microsoft.com/office/officeart/2005/8/layout/target3"/>
    <dgm:cxn modelId="{D2E1D87F-266A-4A92-BBFA-E17FA52B665C}" srcId="{F8E5EBFB-3790-420C-92CB-4F90767C975E}" destId="{9E2470E2-EFC9-48D3-BBD7-2B0DD6FFB9D4}" srcOrd="0" destOrd="0" parTransId="{D7BC9D9E-1608-4027-9858-2E5CE35B5C5E}" sibTransId="{61F58C34-7406-40EA-9361-A10B20EBF5FB}"/>
    <dgm:cxn modelId="{1F0E46C5-FD7F-4451-AC43-3A6D119DD836}" type="presOf" srcId="{85C69190-FB2C-4CA8-856C-24E1B07D4E07}" destId="{7878606F-37B0-4A03-84FE-32C538489983}" srcOrd="0" destOrd="0" presId="urn:microsoft.com/office/officeart/2005/8/layout/target3"/>
    <dgm:cxn modelId="{4F49EF26-D3D8-4AB8-9124-80C4551229BF}" type="presOf" srcId="{3D363C9F-30F2-4CEB-B5FD-831F794145A8}" destId="{7B1FCF14-034A-4316-ADA5-5E7B4D21865F}" srcOrd="0" destOrd="1" presId="urn:microsoft.com/office/officeart/2005/8/layout/target3"/>
    <dgm:cxn modelId="{32AC4714-2E99-44F2-96E2-DC789729D5A1}" type="presOf" srcId="{F8E5EBFB-3790-420C-92CB-4F90767C975E}" destId="{1FDE5292-DEFD-41DA-89F0-DD62F7FD618B}" srcOrd="0" destOrd="0" presId="urn:microsoft.com/office/officeart/2005/8/layout/target3"/>
    <dgm:cxn modelId="{0F7BB26C-DC68-49D7-A1CC-C641EEAE3A1C}" type="presOf" srcId="{F8E5EBFB-3790-420C-92CB-4F90767C975E}" destId="{F68806A6-1B62-410D-9C50-EC335E316693}" srcOrd="1" destOrd="0" presId="urn:microsoft.com/office/officeart/2005/8/layout/target3"/>
    <dgm:cxn modelId="{1D2D2D08-BB9E-44FF-AA59-872AD41FA9FB}" type="presOf" srcId="{CBDA5A22-E851-4564-9093-78C5F8019A73}" destId="{845581A9-FB59-4B32-BCFB-0371E699D444}" srcOrd="0" destOrd="0" presId="urn:microsoft.com/office/officeart/2005/8/layout/target3"/>
    <dgm:cxn modelId="{635EBF13-0AD0-445D-A34A-3C1117F2B791}" srcId="{CBDA5A22-E851-4564-9093-78C5F8019A73}" destId="{6FDAD64A-6B11-4A31-9D15-0B4BC30B0FD5}" srcOrd="0" destOrd="0" parTransId="{AB0A09B8-6F89-42A4-9400-7DE7EE45BD3D}" sibTransId="{02C470BC-0336-4223-869E-BFD32348F720}"/>
    <dgm:cxn modelId="{424B9D17-7311-4BE6-A330-C0F88B453AE2}" type="presOf" srcId="{CBDA5A22-E851-4564-9093-78C5F8019A73}" destId="{1891BABB-5224-42CF-A661-A1283CAEEA17}" srcOrd="1" destOrd="0" presId="urn:microsoft.com/office/officeart/2005/8/layout/target3"/>
    <dgm:cxn modelId="{B0AAEA88-DF13-49D4-9A47-CD6D47A1B9FC}" type="presParOf" srcId="{7878606F-37B0-4A03-84FE-32C538489983}" destId="{959E491B-8AE9-475C-80E6-4F7ACD324ACF}" srcOrd="0" destOrd="0" presId="urn:microsoft.com/office/officeart/2005/8/layout/target3"/>
    <dgm:cxn modelId="{1274C210-29B1-49C6-B484-994DE6D1EA89}" type="presParOf" srcId="{7878606F-37B0-4A03-84FE-32C538489983}" destId="{4FEF02A1-2630-43E3-B08F-FB976B0490C4}" srcOrd="1" destOrd="0" presId="urn:microsoft.com/office/officeart/2005/8/layout/target3"/>
    <dgm:cxn modelId="{3258F794-8FD6-47F8-91BB-1FB0F83E9D69}" type="presParOf" srcId="{7878606F-37B0-4A03-84FE-32C538489983}" destId="{845581A9-FB59-4B32-BCFB-0371E699D444}" srcOrd="2" destOrd="0" presId="urn:microsoft.com/office/officeart/2005/8/layout/target3"/>
    <dgm:cxn modelId="{F806467A-274F-4DA8-9DD7-A2E10E9ACDF5}" type="presParOf" srcId="{7878606F-37B0-4A03-84FE-32C538489983}" destId="{7E8C1E01-823B-4D19-A56C-0431374A2356}" srcOrd="3" destOrd="0" presId="urn:microsoft.com/office/officeart/2005/8/layout/target3"/>
    <dgm:cxn modelId="{398A7AA8-BFE5-48DA-8DA0-9E54893D439F}" type="presParOf" srcId="{7878606F-37B0-4A03-84FE-32C538489983}" destId="{E1D8DE2D-3789-4043-9B7B-6D565EFB807D}" srcOrd="4" destOrd="0" presId="urn:microsoft.com/office/officeart/2005/8/layout/target3"/>
    <dgm:cxn modelId="{13F27800-8F22-48E2-B9B9-B9A016AC6032}" type="presParOf" srcId="{7878606F-37B0-4A03-84FE-32C538489983}" destId="{C5026BA4-F767-48CF-924A-5E5DEE08B4D0}" srcOrd="5" destOrd="0" presId="urn:microsoft.com/office/officeart/2005/8/layout/target3"/>
    <dgm:cxn modelId="{AAFF0FE5-9947-4BA6-9B24-4CA4832276A4}" type="presParOf" srcId="{7878606F-37B0-4A03-84FE-32C538489983}" destId="{4AB910C2-6595-4714-BA4F-1C7F3A252B21}" srcOrd="6" destOrd="0" presId="urn:microsoft.com/office/officeart/2005/8/layout/target3"/>
    <dgm:cxn modelId="{0A6A73D9-C951-44F5-B58E-FFCFFF8D1B11}" type="presParOf" srcId="{7878606F-37B0-4A03-84FE-32C538489983}" destId="{691038FF-E0CE-48D2-B54A-E26E5ED6869C}" srcOrd="7" destOrd="0" presId="urn:microsoft.com/office/officeart/2005/8/layout/target3"/>
    <dgm:cxn modelId="{FC6C37BD-A100-44D6-B320-2B0E70F43149}" type="presParOf" srcId="{7878606F-37B0-4A03-84FE-32C538489983}" destId="{1FDE5292-DEFD-41DA-89F0-DD62F7FD618B}" srcOrd="8" destOrd="0" presId="urn:microsoft.com/office/officeart/2005/8/layout/target3"/>
    <dgm:cxn modelId="{C9A3E767-BFAE-478D-A93A-56CB1A608867}" type="presParOf" srcId="{7878606F-37B0-4A03-84FE-32C538489983}" destId="{1891BABB-5224-42CF-A661-A1283CAEEA17}" srcOrd="9" destOrd="0" presId="urn:microsoft.com/office/officeart/2005/8/layout/target3"/>
    <dgm:cxn modelId="{DE9952BC-A76C-44BE-8BCB-39A60E932B77}" type="presParOf" srcId="{7878606F-37B0-4A03-84FE-32C538489983}" destId="{99D99F4C-2DAB-48E3-96B0-B15CBAC85E93}" srcOrd="10" destOrd="0" presId="urn:microsoft.com/office/officeart/2005/8/layout/target3"/>
    <dgm:cxn modelId="{E238BD94-37AD-465C-B4D7-408531A4AD0C}" type="presParOf" srcId="{7878606F-37B0-4A03-84FE-32C538489983}" destId="{1EC8AF0A-8A0F-4FD5-A1AE-4EA30BD975B5}" srcOrd="11" destOrd="0" presId="urn:microsoft.com/office/officeart/2005/8/layout/target3"/>
    <dgm:cxn modelId="{B6EDD809-8228-4B6F-9A10-E7DD3F8C4C38}" type="presParOf" srcId="{7878606F-37B0-4A03-84FE-32C538489983}" destId="{7B1FCF14-034A-4316-ADA5-5E7B4D21865F}" srcOrd="12" destOrd="0" presId="urn:microsoft.com/office/officeart/2005/8/layout/target3"/>
    <dgm:cxn modelId="{DB455CFA-B8C2-4204-B2BF-49595608794B}" type="presParOf" srcId="{7878606F-37B0-4A03-84FE-32C538489983}" destId="{F68806A6-1B62-410D-9C50-EC335E316693}" srcOrd="13" destOrd="0" presId="urn:microsoft.com/office/officeart/2005/8/layout/target3"/>
    <dgm:cxn modelId="{FCE50F57-5720-4F61-93DE-586638D25024}" type="presParOf" srcId="{7878606F-37B0-4A03-84FE-32C538489983}" destId="{E4DDA6A2-D823-49EA-820A-BCE09A7F6299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1EEFBA-4FCA-48F7-B121-9C915AB26569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133A7A3-1F4A-44DC-8803-4A4F665CFF0C}">
      <dgm:prSet phldrT="[文本]"/>
      <dgm:spPr/>
      <dgm:t>
        <a:bodyPr/>
        <a:lstStyle/>
        <a:p>
          <a:r>
            <a:rPr lang="zh-CN" altLang="en-US" dirty="0" smtClean="0"/>
            <a:t>苹果自动重复落地</a:t>
          </a:r>
          <a:endParaRPr lang="zh-CN" altLang="en-US" dirty="0"/>
        </a:p>
      </dgm:t>
    </dgm:pt>
    <dgm:pt modelId="{369B4109-A034-450A-A84B-F95C147BB0EF}" type="parTrans" cxnId="{80D1B4FB-3CA5-4851-B5A6-C0509310F819}">
      <dgm:prSet/>
      <dgm:spPr/>
      <dgm:t>
        <a:bodyPr/>
        <a:lstStyle/>
        <a:p>
          <a:endParaRPr lang="zh-CN" altLang="en-US"/>
        </a:p>
      </dgm:t>
    </dgm:pt>
    <dgm:pt modelId="{CDDDDEBF-42EB-4D10-AF06-2819AB2DA31B}" type="sibTrans" cxnId="{80D1B4FB-3CA5-4851-B5A6-C0509310F819}">
      <dgm:prSet/>
      <dgm:spPr/>
      <dgm:t>
        <a:bodyPr/>
        <a:lstStyle/>
        <a:p>
          <a:endParaRPr lang="zh-CN" altLang="en-US"/>
        </a:p>
      </dgm:t>
    </dgm:pt>
    <dgm:pt modelId="{386D81A6-6F36-419B-88F7-BC64E107CC37}">
      <dgm:prSet phldrT="[文本]"/>
      <dgm:spPr/>
      <dgm:t>
        <a:bodyPr/>
        <a:lstStyle/>
        <a:p>
          <a:r>
            <a:rPr lang="zh-CN" altLang="en-US" dirty="0" smtClean="0"/>
            <a:t>左右方向键控制熊二移动</a:t>
          </a:r>
          <a:endParaRPr lang="zh-CN" altLang="en-US" dirty="0"/>
        </a:p>
      </dgm:t>
    </dgm:pt>
    <dgm:pt modelId="{8094CEA1-7E56-4BE7-A9F6-21F43CEA1581}" type="parTrans" cxnId="{BF001540-EABA-4396-B92D-D83714FE68F4}">
      <dgm:prSet/>
      <dgm:spPr/>
      <dgm:t>
        <a:bodyPr/>
        <a:lstStyle/>
        <a:p>
          <a:endParaRPr lang="zh-CN" altLang="en-US"/>
        </a:p>
      </dgm:t>
    </dgm:pt>
    <dgm:pt modelId="{425CCB76-7B61-4333-84BC-8EE97C873631}" type="sibTrans" cxnId="{BF001540-EABA-4396-B92D-D83714FE68F4}">
      <dgm:prSet/>
      <dgm:spPr/>
      <dgm:t>
        <a:bodyPr/>
        <a:lstStyle/>
        <a:p>
          <a:endParaRPr lang="zh-CN" altLang="en-US"/>
        </a:p>
      </dgm:t>
    </dgm:pt>
    <dgm:pt modelId="{24E3FCB9-64F9-4FDD-890F-0512B02D4DBE}">
      <dgm:prSet phldrT="[文本]"/>
      <dgm:spPr/>
      <dgm:t>
        <a:bodyPr/>
        <a:lstStyle/>
        <a:p>
          <a:r>
            <a:rPr lang="zh-CN" altLang="en-US" dirty="0" smtClean="0"/>
            <a:t>熊二说完话后，苹果才开始降落</a:t>
          </a:r>
          <a:endParaRPr lang="zh-CN" altLang="en-US" dirty="0"/>
        </a:p>
      </dgm:t>
    </dgm:pt>
    <dgm:pt modelId="{FF3D3B32-0732-493B-B8EA-3B9F3DF3D371}" type="parTrans" cxnId="{2C638F3E-00D5-42B8-B886-2E54B368250D}">
      <dgm:prSet/>
      <dgm:spPr/>
      <dgm:t>
        <a:bodyPr/>
        <a:lstStyle/>
        <a:p>
          <a:endParaRPr lang="zh-CN" altLang="en-US"/>
        </a:p>
      </dgm:t>
    </dgm:pt>
    <dgm:pt modelId="{60A5A938-EE35-4577-9406-B80736149807}" type="sibTrans" cxnId="{2C638F3E-00D5-42B8-B886-2E54B368250D}">
      <dgm:prSet/>
      <dgm:spPr/>
      <dgm:t>
        <a:bodyPr/>
        <a:lstStyle/>
        <a:p>
          <a:endParaRPr lang="zh-CN" altLang="en-US"/>
        </a:p>
      </dgm:t>
    </dgm:pt>
    <dgm:pt modelId="{8056FFBC-159B-4379-AC93-12BDD03FC986}" type="pres">
      <dgm:prSet presAssocID="{8C1EEFBA-4FCA-48F7-B121-9C915AB2656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61851F3-885D-476D-BCBF-CA88CFF122C2}" type="pres">
      <dgm:prSet presAssocID="{8133A7A3-1F4A-44DC-8803-4A4F665CFF0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B1F4D8-9A13-4DBE-A735-8AC618CB2BDC}" type="pres">
      <dgm:prSet presAssocID="{CDDDDEBF-42EB-4D10-AF06-2819AB2DA31B}" presName="sibTrans" presStyleCnt="0"/>
      <dgm:spPr/>
    </dgm:pt>
    <dgm:pt modelId="{5FA34276-7C15-47AB-AB83-5D9D14AE7497}" type="pres">
      <dgm:prSet presAssocID="{24E3FCB9-64F9-4FDD-890F-0512B02D4DB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9F2587-9737-4B01-8A8D-5A87A09DF425}" type="pres">
      <dgm:prSet presAssocID="{60A5A938-EE35-4577-9406-B80736149807}" presName="sibTrans" presStyleCnt="0"/>
      <dgm:spPr/>
    </dgm:pt>
    <dgm:pt modelId="{421D0A79-09ED-4E89-9631-F0E38E4735A3}" type="pres">
      <dgm:prSet presAssocID="{386D81A6-6F36-419B-88F7-BC64E107CC3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0D1B4FB-3CA5-4851-B5A6-C0509310F819}" srcId="{8C1EEFBA-4FCA-48F7-B121-9C915AB26569}" destId="{8133A7A3-1F4A-44DC-8803-4A4F665CFF0C}" srcOrd="0" destOrd="0" parTransId="{369B4109-A034-450A-A84B-F95C147BB0EF}" sibTransId="{CDDDDEBF-42EB-4D10-AF06-2819AB2DA31B}"/>
    <dgm:cxn modelId="{2C638F3E-00D5-42B8-B886-2E54B368250D}" srcId="{8C1EEFBA-4FCA-48F7-B121-9C915AB26569}" destId="{24E3FCB9-64F9-4FDD-890F-0512B02D4DBE}" srcOrd="1" destOrd="0" parTransId="{FF3D3B32-0732-493B-B8EA-3B9F3DF3D371}" sibTransId="{60A5A938-EE35-4577-9406-B80736149807}"/>
    <dgm:cxn modelId="{22AD54ED-B676-4C1E-9FD5-BB48AFA9EC61}" type="presOf" srcId="{8133A7A3-1F4A-44DC-8803-4A4F665CFF0C}" destId="{B61851F3-885D-476D-BCBF-CA88CFF122C2}" srcOrd="0" destOrd="0" presId="urn:microsoft.com/office/officeart/2005/8/layout/hList6"/>
    <dgm:cxn modelId="{BF001540-EABA-4396-B92D-D83714FE68F4}" srcId="{8C1EEFBA-4FCA-48F7-B121-9C915AB26569}" destId="{386D81A6-6F36-419B-88F7-BC64E107CC37}" srcOrd="2" destOrd="0" parTransId="{8094CEA1-7E56-4BE7-A9F6-21F43CEA1581}" sibTransId="{425CCB76-7B61-4333-84BC-8EE97C873631}"/>
    <dgm:cxn modelId="{CD803125-F070-4A47-91ED-37DFD275B7AA}" type="presOf" srcId="{386D81A6-6F36-419B-88F7-BC64E107CC37}" destId="{421D0A79-09ED-4E89-9631-F0E38E4735A3}" srcOrd="0" destOrd="0" presId="urn:microsoft.com/office/officeart/2005/8/layout/hList6"/>
    <dgm:cxn modelId="{E14A557D-D852-4E8E-AAFC-8FA3650D959B}" type="presOf" srcId="{8C1EEFBA-4FCA-48F7-B121-9C915AB26569}" destId="{8056FFBC-159B-4379-AC93-12BDD03FC986}" srcOrd="0" destOrd="0" presId="urn:microsoft.com/office/officeart/2005/8/layout/hList6"/>
    <dgm:cxn modelId="{B3C3E6C6-883B-4346-AE02-229B1F4D0B60}" type="presOf" srcId="{24E3FCB9-64F9-4FDD-890F-0512B02D4DBE}" destId="{5FA34276-7C15-47AB-AB83-5D9D14AE7497}" srcOrd="0" destOrd="0" presId="urn:microsoft.com/office/officeart/2005/8/layout/hList6"/>
    <dgm:cxn modelId="{2A25CF78-632A-4C3E-87B5-16812AED336B}" type="presParOf" srcId="{8056FFBC-159B-4379-AC93-12BDD03FC986}" destId="{B61851F3-885D-476D-BCBF-CA88CFF122C2}" srcOrd="0" destOrd="0" presId="urn:microsoft.com/office/officeart/2005/8/layout/hList6"/>
    <dgm:cxn modelId="{63ADF0AB-42A3-45B5-BE19-8ED30DD56021}" type="presParOf" srcId="{8056FFBC-159B-4379-AC93-12BDD03FC986}" destId="{5EB1F4D8-9A13-4DBE-A735-8AC618CB2BDC}" srcOrd="1" destOrd="0" presId="urn:microsoft.com/office/officeart/2005/8/layout/hList6"/>
    <dgm:cxn modelId="{5823E8DC-FFD1-4DED-AECD-17EC15C2CEA5}" type="presParOf" srcId="{8056FFBC-159B-4379-AC93-12BDD03FC986}" destId="{5FA34276-7C15-47AB-AB83-5D9D14AE7497}" srcOrd="2" destOrd="0" presId="urn:microsoft.com/office/officeart/2005/8/layout/hList6"/>
    <dgm:cxn modelId="{241B3417-F060-497C-992F-1EA6558CDDBC}" type="presParOf" srcId="{8056FFBC-159B-4379-AC93-12BDD03FC986}" destId="{D99F2587-9737-4B01-8A8D-5A87A09DF425}" srcOrd="3" destOrd="0" presId="urn:microsoft.com/office/officeart/2005/8/layout/hList6"/>
    <dgm:cxn modelId="{2B5129CA-ED5F-45AC-8039-C5DD7BAF49E8}" type="presParOf" srcId="{8056FFBC-159B-4379-AC93-12BDD03FC986}" destId="{421D0A79-09ED-4E89-9631-F0E38E4735A3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9E491B-8AE9-475C-80E6-4F7ACD324ACF}">
      <dsp:nvSpPr>
        <dsp:cNvPr id="0" name=""/>
        <dsp:cNvSpPr/>
      </dsp:nvSpPr>
      <dsp:spPr>
        <a:xfrm>
          <a:off x="0" y="427603"/>
          <a:ext cx="4148593" cy="414859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5581A9-FB59-4B32-BCFB-0371E699D444}">
      <dsp:nvSpPr>
        <dsp:cNvPr id="0" name=""/>
        <dsp:cNvSpPr/>
      </dsp:nvSpPr>
      <dsp:spPr>
        <a:xfrm>
          <a:off x="2074296" y="427603"/>
          <a:ext cx="4840025" cy="41485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循环</a:t>
          </a:r>
          <a:endParaRPr lang="en-US" altLang="zh-CN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控制</a:t>
          </a:r>
          <a:endParaRPr lang="zh-CN" altLang="en-US" sz="2800" kern="1200" dirty="0"/>
        </a:p>
      </dsp:txBody>
      <dsp:txXfrm>
        <a:off x="2074296" y="427603"/>
        <a:ext cx="2420012" cy="1244580"/>
      </dsp:txXfrm>
    </dsp:sp>
    <dsp:sp modelId="{E1D8DE2D-3789-4043-9B7B-6D565EFB807D}">
      <dsp:nvSpPr>
        <dsp:cNvPr id="0" name=""/>
        <dsp:cNvSpPr/>
      </dsp:nvSpPr>
      <dsp:spPr>
        <a:xfrm>
          <a:off x="726005" y="1672184"/>
          <a:ext cx="2696582" cy="269658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26BA4-F767-48CF-924A-5E5DEE08B4D0}">
      <dsp:nvSpPr>
        <dsp:cNvPr id="0" name=""/>
        <dsp:cNvSpPr/>
      </dsp:nvSpPr>
      <dsp:spPr>
        <a:xfrm>
          <a:off x="2074296" y="1672184"/>
          <a:ext cx="4840025" cy="269658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消息</a:t>
          </a:r>
          <a:endParaRPr lang="en-US" altLang="zh-CN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广播</a:t>
          </a:r>
          <a:endParaRPr lang="zh-CN" altLang="en-US" sz="2800" kern="1200" dirty="0"/>
        </a:p>
      </dsp:txBody>
      <dsp:txXfrm>
        <a:off x="2074296" y="1672184"/>
        <a:ext cx="2420012" cy="1244576"/>
      </dsp:txXfrm>
    </dsp:sp>
    <dsp:sp modelId="{691038FF-E0CE-48D2-B54A-E26E5ED6869C}">
      <dsp:nvSpPr>
        <dsp:cNvPr id="0" name=""/>
        <dsp:cNvSpPr/>
      </dsp:nvSpPr>
      <dsp:spPr>
        <a:xfrm>
          <a:off x="1452008" y="2916760"/>
          <a:ext cx="1244576" cy="124457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DE5292-DEFD-41DA-89F0-DD62F7FD618B}">
      <dsp:nvSpPr>
        <dsp:cNvPr id="0" name=""/>
        <dsp:cNvSpPr/>
      </dsp:nvSpPr>
      <dsp:spPr>
        <a:xfrm>
          <a:off x="2074296" y="2916760"/>
          <a:ext cx="4840025" cy="124457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键盘</a:t>
          </a:r>
          <a:endParaRPr lang="en-US" altLang="zh-CN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控制</a:t>
          </a:r>
          <a:endParaRPr lang="zh-CN" altLang="en-US" sz="2800" kern="1200" dirty="0"/>
        </a:p>
      </dsp:txBody>
      <dsp:txXfrm>
        <a:off x="2074296" y="2916760"/>
        <a:ext cx="2420012" cy="1244576"/>
      </dsp:txXfrm>
    </dsp:sp>
    <dsp:sp modelId="{99D99F4C-2DAB-48E3-96B0-B15CBAC85E93}">
      <dsp:nvSpPr>
        <dsp:cNvPr id="0" name=""/>
        <dsp:cNvSpPr/>
      </dsp:nvSpPr>
      <dsp:spPr>
        <a:xfrm>
          <a:off x="4494309" y="427603"/>
          <a:ext cx="2420012" cy="124458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循环概念</a:t>
          </a:r>
          <a:endParaRPr lang="zh-CN" alt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代码实现</a:t>
          </a:r>
          <a:endParaRPr lang="zh-CN" altLang="en-US" sz="2100" kern="1200" dirty="0"/>
        </a:p>
      </dsp:txBody>
      <dsp:txXfrm>
        <a:off x="4494309" y="427603"/>
        <a:ext cx="2420012" cy="1244580"/>
      </dsp:txXfrm>
    </dsp:sp>
    <dsp:sp modelId="{7B1FCF14-034A-4316-ADA5-5E7B4D21865F}">
      <dsp:nvSpPr>
        <dsp:cNvPr id="0" name=""/>
        <dsp:cNvSpPr/>
      </dsp:nvSpPr>
      <dsp:spPr>
        <a:xfrm>
          <a:off x="4494309" y="1672184"/>
          <a:ext cx="2420012" cy="124457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消息概念</a:t>
          </a:r>
          <a:endParaRPr lang="zh-CN" alt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广播概念</a:t>
          </a:r>
          <a:endParaRPr lang="zh-CN" alt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消息广播</a:t>
          </a:r>
          <a:endParaRPr lang="zh-CN" altLang="en-US" sz="2100" kern="1200" dirty="0"/>
        </a:p>
      </dsp:txBody>
      <dsp:txXfrm>
        <a:off x="4494309" y="1672184"/>
        <a:ext cx="2420012" cy="1244576"/>
      </dsp:txXfrm>
    </dsp:sp>
    <dsp:sp modelId="{E4DDA6A2-D823-49EA-820A-BCE09A7F6299}">
      <dsp:nvSpPr>
        <dsp:cNvPr id="0" name=""/>
        <dsp:cNvSpPr/>
      </dsp:nvSpPr>
      <dsp:spPr>
        <a:xfrm>
          <a:off x="4494309" y="2916760"/>
          <a:ext cx="2420012" cy="124457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键盘控制的两种不同方式区别</a:t>
          </a:r>
          <a:endParaRPr lang="zh-CN" alt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代码实现</a:t>
          </a:r>
          <a:endParaRPr lang="zh-CN" altLang="en-US" sz="2100" kern="1200" dirty="0"/>
        </a:p>
      </dsp:txBody>
      <dsp:txXfrm>
        <a:off x="4494309" y="2916760"/>
        <a:ext cx="2420012" cy="12445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1851F3-885D-476D-BCBF-CA88CFF122C2}">
      <dsp:nvSpPr>
        <dsp:cNvPr id="0" name=""/>
        <dsp:cNvSpPr/>
      </dsp:nvSpPr>
      <dsp:spPr>
        <a:xfrm rot="16200000">
          <a:off x="-1063873" y="1064617"/>
          <a:ext cx="4064000" cy="193476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5234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苹果自动重复落地</a:t>
          </a:r>
          <a:endParaRPr lang="zh-CN" altLang="en-US" sz="3200" kern="1200" dirty="0"/>
        </a:p>
      </dsp:txBody>
      <dsp:txXfrm rot="5400000">
        <a:off x="744" y="812800"/>
        <a:ext cx="1934765" cy="2438400"/>
      </dsp:txXfrm>
    </dsp:sp>
    <dsp:sp modelId="{5FA34276-7C15-47AB-AB83-5D9D14AE7497}">
      <dsp:nvSpPr>
        <dsp:cNvPr id="0" name=""/>
        <dsp:cNvSpPr/>
      </dsp:nvSpPr>
      <dsp:spPr>
        <a:xfrm rot="16200000">
          <a:off x="1016000" y="1064617"/>
          <a:ext cx="4064000" cy="193476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5234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熊二说完话后，苹果才开始降落</a:t>
          </a:r>
          <a:endParaRPr lang="zh-CN" altLang="en-US" sz="3200" kern="1200" dirty="0"/>
        </a:p>
      </dsp:txBody>
      <dsp:txXfrm rot="5400000">
        <a:off x="2080617" y="812800"/>
        <a:ext cx="1934765" cy="2438400"/>
      </dsp:txXfrm>
    </dsp:sp>
    <dsp:sp modelId="{421D0A79-09ED-4E89-9631-F0E38E4735A3}">
      <dsp:nvSpPr>
        <dsp:cNvPr id="0" name=""/>
        <dsp:cNvSpPr/>
      </dsp:nvSpPr>
      <dsp:spPr>
        <a:xfrm rot="16200000">
          <a:off x="3095873" y="1064617"/>
          <a:ext cx="4064000" cy="193476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5234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左右方向键控制熊二移动</a:t>
          </a:r>
          <a:endParaRPr lang="zh-CN" altLang="en-US" sz="3200" kern="1200" dirty="0"/>
        </a:p>
      </dsp:txBody>
      <dsp:txXfrm rot="5400000">
        <a:off x="4160490" y="812800"/>
        <a:ext cx="1934765" cy="2438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:\Test-Prep Team\2. 奥数课程\Demo视频拍摄\课件PPT\PPT模板\1-2年级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9156700" cy="692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5245608" y="1863836"/>
            <a:ext cx="3086101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简奥数学</a:t>
            </a:r>
            <a:endParaRPr lang="en-US" altLang="zh-CN" sz="3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三年级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反馈</a:t>
            </a: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强化</a:t>
            </a:r>
          </a:p>
          <a:p>
            <a:pPr algn="ctr" eaLnBrk="1" hangingPunct="1">
              <a:lnSpc>
                <a:spcPct val="150000"/>
              </a:lnSpc>
            </a:pPr>
            <a:r>
              <a:rPr lang="zh-CN" altLang="en-US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000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巧求星期几</a:t>
            </a:r>
            <a:endParaRPr lang="en-US" altLang="zh-CN" sz="4000" dirty="0" smtClean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72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68000" y="900000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第三节课知识点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五角星 8"/>
          <p:cNvSpPr/>
          <p:nvPr/>
        </p:nvSpPr>
        <p:spPr>
          <a:xfrm>
            <a:off x="540000" y="1402833"/>
            <a:ext cx="243943" cy="243943"/>
          </a:xfrm>
          <a:prstGeom prst="star5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586088591"/>
              </p:ext>
            </p:extLst>
          </p:nvPr>
        </p:nvGraphicFramePr>
        <p:xfrm>
          <a:off x="1524000" y="1397000"/>
          <a:ext cx="6914322" cy="500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607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68000" y="900000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第三节课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</a:p>
        </p:txBody>
      </p:sp>
      <p:sp>
        <p:nvSpPr>
          <p:cNvPr id="9" name="五角星 8"/>
          <p:cNvSpPr/>
          <p:nvPr/>
        </p:nvSpPr>
        <p:spPr>
          <a:xfrm>
            <a:off x="540000" y="1402833"/>
            <a:ext cx="243943" cy="243943"/>
          </a:xfrm>
          <a:prstGeom prst="star5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43890980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369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2" y="1613536"/>
            <a:ext cx="300037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186127" y="4307385"/>
            <a:ext cx="295465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课后作业</a:t>
            </a:r>
            <a:r>
              <a:rPr lang="en-US" altLang="zh-CN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91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68000" y="90000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课后作业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40000" y="1402833"/>
            <a:ext cx="486723" cy="243943"/>
            <a:chOff x="589384" y="1376963"/>
            <a:chExt cx="486723" cy="243943"/>
          </a:xfrm>
        </p:grpSpPr>
        <p:sp>
          <p:nvSpPr>
            <p:cNvPr id="10" name="五角星 9"/>
            <p:cNvSpPr/>
            <p:nvPr/>
          </p:nvSpPr>
          <p:spPr>
            <a:xfrm>
              <a:off x="589384" y="1376963"/>
              <a:ext cx="243943" cy="243943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1" name="五角星 10"/>
            <p:cNvSpPr/>
            <p:nvPr/>
          </p:nvSpPr>
          <p:spPr>
            <a:xfrm>
              <a:off x="832164" y="1376963"/>
              <a:ext cx="243943" cy="243943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</p:grpSp>
      <p:sp>
        <p:nvSpPr>
          <p:cNvPr id="16" name="矩形 15"/>
          <p:cNvSpPr/>
          <p:nvPr/>
        </p:nvSpPr>
        <p:spPr>
          <a:xfrm>
            <a:off x="1879357" y="2843607"/>
            <a:ext cx="627287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、用上下方向键操作熊二跳起来。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、用循环让熊二在树林中来回走动。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、用循环让苹果掉到地上了之后重新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从树上开始往下掉。（用两个循环实现）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353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62122" y="1941251"/>
            <a:ext cx="36086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Thank you </a:t>
            </a:r>
            <a:endParaRPr lang="zh-CN" altLang="en-US" sz="5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744" y="3142417"/>
            <a:ext cx="284797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81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124</Words>
  <Application>Microsoft Office PowerPoint</Application>
  <PresentationFormat>全屏显示(4:3)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Henrik Luo_罗越伟</dc:creator>
  <cp:lastModifiedBy>Harun Li_李海勇</cp:lastModifiedBy>
  <cp:revision>108</cp:revision>
  <dcterms:created xsi:type="dcterms:W3CDTF">2017-02-24T08:22:28Z</dcterms:created>
  <dcterms:modified xsi:type="dcterms:W3CDTF">2017-11-01T08:29:03Z</dcterms:modified>
</cp:coreProperties>
</file>