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6" r:id="rId4"/>
    <p:sldId id="361" r:id="rId5"/>
    <p:sldId id="365" r:id="rId6"/>
    <p:sldId id="3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0" y="360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 custT="1"/>
      <dgm:spPr/>
      <dgm:t>
        <a:bodyPr/>
        <a:lstStyle/>
        <a:p>
          <a:r>
            <a:rPr lang="zh-CN" altLang="en-US" sz="4400" dirty="0" smtClean="0"/>
            <a:t>程序架构</a:t>
          </a:r>
          <a:endParaRPr lang="en-US" altLang="zh-CN" sz="4400" dirty="0" smtClean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6FDAD64A-6B11-4A31-9D15-0B4BC30B0FD5}">
      <dgm:prSet phldrT="[文本]" custT="1"/>
      <dgm:spPr/>
      <dgm:t>
        <a:bodyPr/>
        <a:lstStyle/>
        <a:p>
          <a:r>
            <a:rPr lang="zh-CN" altLang="en-US" sz="2800" dirty="0" smtClean="0"/>
            <a:t>游戏开始</a:t>
          </a:r>
          <a:endParaRPr lang="zh-CN" altLang="en-US" sz="2800" dirty="0"/>
        </a:p>
      </dgm:t>
    </dgm:pt>
    <dgm:pt modelId="{AB0A09B8-6F89-42A4-9400-7DE7EE45BD3D}" type="par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2C470BC-0336-4223-869E-BFD32348F720}" type="sib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FA9DF543-93CD-49F1-9CA4-C1CEAD7BC08D}">
      <dgm:prSet phldrT="[文本]" custT="1"/>
      <dgm:spPr/>
      <dgm:t>
        <a:bodyPr/>
        <a:lstStyle/>
        <a:p>
          <a:r>
            <a:rPr lang="zh-CN" altLang="en-US" sz="4400" dirty="0" smtClean="0"/>
            <a:t>循环</a:t>
          </a:r>
          <a:endParaRPr lang="en-US" altLang="zh-CN" sz="4400" dirty="0" smtClean="0"/>
        </a:p>
      </dgm:t>
    </dgm:pt>
    <dgm:pt modelId="{293516EB-E02C-4602-A975-50C1F40B56F7}" type="par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0ED868F1-F8EF-473E-B8B4-E52D529A7B3D}" type="sib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8C3092DD-7945-44DC-836A-552701DB1A27}">
      <dgm:prSet phldrT="[文本]" custT="1"/>
      <dgm:spPr/>
      <dgm:t>
        <a:bodyPr/>
        <a:lstStyle/>
        <a:p>
          <a:r>
            <a:rPr lang="zh-CN" altLang="en-US" sz="2800" dirty="0" smtClean="0"/>
            <a:t>循环的终止</a:t>
          </a:r>
          <a:endParaRPr lang="zh-CN" altLang="en-US" sz="2800" dirty="0"/>
        </a:p>
      </dgm:t>
    </dgm:pt>
    <dgm:pt modelId="{00E9B338-66CF-4C01-873C-FD325E865F3D}" type="par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383A2309-903A-4166-8793-0D749F559A02}" type="sib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849609DD-D773-4860-8780-E7A503308A0F}">
      <dgm:prSet phldrT="[文本]"/>
      <dgm:spPr/>
      <dgm:t>
        <a:bodyPr/>
        <a:lstStyle/>
        <a:p>
          <a:endParaRPr lang="zh-CN" altLang="en-US" sz="3000" dirty="0"/>
        </a:p>
      </dgm:t>
    </dgm:pt>
    <dgm:pt modelId="{5347CC49-363D-4405-B950-25DABA21486A}" type="par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AEF9F879-F065-4DB8-995D-85D7EC0F1902}" type="sib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88D560C3-5F1A-460F-B7F3-4880136A7094}">
      <dgm:prSet phldrT="[文本]"/>
      <dgm:spPr/>
      <dgm:t>
        <a:bodyPr/>
        <a:lstStyle/>
        <a:p>
          <a:endParaRPr lang="zh-CN" altLang="en-US" sz="3000" dirty="0"/>
        </a:p>
      </dgm:t>
    </dgm:pt>
    <dgm:pt modelId="{84ECD925-2369-4ADA-9070-A86C2CAE4235}" type="parTrans" cxnId="{5E26DD7F-A02D-4EF7-A5A9-A9E4E41B5882}">
      <dgm:prSet/>
      <dgm:spPr/>
      <dgm:t>
        <a:bodyPr/>
        <a:lstStyle/>
        <a:p>
          <a:endParaRPr lang="zh-CN" altLang="en-US"/>
        </a:p>
      </dgm:t>
    </dgm:pt>
    <dgm:pt modelId="{478EA9DD-AF44-48F8-BF13-82FEB50929F6}" type="sibTrans" cxnId="{5E26DD7F-A02D-4EF7-A5A9-A9E4E41B5882}">
      <dgm:prSet/>
      <dgm:spPr/>
      <dgm:t>
        <a:bodyPr/>
        <a:lstStyle/>
        <a:p>
          <a:endParaRPr lang="zh-CN" altLang="en-US"/>
        </a:p>
      </dgm:t>
    </dgm:pt>
    <dgm:pt modelId="{E26BA648-56C4-4124-86B5-4062B7BCBC88}">
      <dgm:prSet phldrT="[文本]" custT="1"/>
      <dgm:spPr/>
      <dgm:t>
        <a:bodyPr/>
        <a:lstStyle/>
        <a:p>
          <a:r>
            <a:rPr lang="zh-CN" altLang="en-US" sz="4400" dirty="0" smtClean="0"/>
            <a:t>计数器</a:t>
          </a:r>
          <a:endParaRPr lang="en-US" altLang="zh-CN" sz="4400" dirty="0" smtClean="0"/>
        </a:p>
      </dgm:t>
    </dgm:pt>
    <dgm:pt modelId="{B30384CB-44FB-4B6A-A088-841DD290339B}" type="parTrans" cxnId="{BE33A5E2-F799-42F7-A644-D1CD958B1FEA}">
      <dgm:prSet/>
      <dgm:spPr/>
      <dgm:t>
        <a:bodyPr/>
        <a:lstStyle/>
        <a:p>
          <a:endParaRPr lang="zh-CN" altLang="en-US"/>
        </a:p>
      </dgm:t>
    </dgm:pt>
    <dgm:pt modelId="{A20563C0-9269-4DD4-B229-6D46EBD07D37}" type="sibTrans" cxnId="{BE33A5E2-F799-42F7-A644-D1CD958B1FEA}">
      <dgm:prSet/>
      <dgm:spPr/>
      <dgm:t>
        <a:bodyPr/>
        <a:lstStyle/>
        <a:p>
          <a:endParaRPr lang="zh-CN" altLang="en-US"/>
        </a:p>
      </dgm:t>
    </dgm:pt>
    <dgm:pt modelId="{B2794EB5-2691-41E1-9EE9-F29E0A167F3D}">
      <dgm:prSet phldrT="[文本]" custT="1"/>
      <dgm:spPr/>
      <dgm:t>
        <a:bodyPr/>
        <a:lstStyle/>
        <a:p>
          <a:r>
            <a:rPr lang="zh-CN" altLang="en-US" sz="2800" dirty="0" smtClean="0"/>
            <a:t>计数器数值使用</a:t>
          </a:r>
          <a:endParaRPr lang="en-US" altLang="zh-CN" sz="2800" dirty="0" smtClean="0"/>
        </a:p>
      </dgm:t>
    </dgm:pt>
    <dgm:pt modelId="{DFA2283C-7418-4682-B9EF-B419D3C2B5C8}" type="parTrans" cxnId="{6C1B6FC7-8F4D-44A9-9C68-AB2635291040}">
      <dgm:prSet/>
      <dgm:spPr/>
      <dgm:t>
        <a:bodyPr/>
        <a:lstStyle/>
        <a:p>
          <a:endParaRPr lang="zh-CN" altLang="en-US"/>
        </a:p>
      </dgm:t>
    </dgm:pt>
    <dgm:pt modelId="{7B0E5562-A732-4676-A8C5-6E27E3C450DB}" type="sibTrans" cxnId="{6C1B6FC7-8F4D-44A9-9C68-AB2635291040}">
      <dgm:prSet/>
      <dgm:spPr/>
      <dgm:t>
        <a:bodyPr/>
        <a:lstStyle/>
        <a:p>
          <a:endParaRPr lang="zh-CN" altLang="en-US"/>
        </a:p>
      </dgm:t>
    </dgm:pt>
    <dgm:pt modelId="{16B4980C-7038-4CDC-9B7C-BC89640635BB}">
      <dgm:prSet phldrT="[文本]" custT="1"/>
      <dgm:spPr/>
      <dgm:t>
        <a:bodyPr/>
        <a:lstStyle/>
        <a:p>
          <a:r>
            <a:rPr lang="zh-CN" altLang="en-US" sz="2800" dirty="0" smtClean="0"/>
            <a:t>游戏结束</a:t>
          </a:r>
          <a:endParaRPr lang="zh-CN" altLang="en-US" sz="2800" dirty="0"/>
        </a:p>
      </dgm:t>
    </dgm:pt>
    <dgm:pt modelId="{A23EF7E5-3E19-4435-9648-C83F06CC7D46}" type="parTrans" cxnId="{A97EDF7C-84E2-4A84-863F-8B95B285FF56}">
      <dgm:prSet/>
      <dgm:spPr/>
      <dgm:t>
        <a:bodyPr/>
        <a:lstStyle/>
        <a:p>
          <a:endParaRPr lang="zh-CN" altLang="en-US"/>
        </a:p>
      </dgm:t>
    </dgm:pt>
    <dgm:pt modelId="{9132147A-F6EA-410B-AABA-741AA36DE2E3}" type="sibTrans" cxnId="{A97EDF7C-84E2-4A84-863F-8B95B285FF56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30A5BE-42AC-4BED-A762-5EF8C4B38A08}" type="pres">
      <dgm:prSet presAssocID="{E26BA648-56C4-4124-86B5-4062B7BCBC88}" presName="circle1" presStyleLbl="node1" presStyleIdx="0" presStyleCnt="3"/>
      <dgm:spPr/>
    </dgm:pt>
    <dgm:pt modelId="{03E4D2A0-E587-4EC6-B699-D71DC0305892}" type="pres">
      <dgm:prSet presAssocID="{E26BA648-56C4-4124-86B5-4062B7BCBC88}" presName="space" presStyleCnt="0"/>
      <dgm:spPr/>
    </dgm:pt>
    <dgm:pt modelId="{DDC7F913-0918-4986-870C-D31EFAE6E777}" type="pres">
      <dgm:prSet presAssocID="{E26BA648-56C4-4124-86B5-4062B7BCBC88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AF3B237E-54ED-4000-BD75-845F35565536}" type="pres">
      <dgm:prSet presAssocID="{CBDA5A22-E851-4564-9093-78C5F8019A73}" presName="vertSpace2" presStyleLbl="node1" presStyleIdx="0" presStyleCnt="3"/>
      <dgm:spPr/>
    </dgm:pt>
    <dgm:pt modelId="{945FD854-B179-4266-B80D-5CFA21EE4E86}" type="pres">
      <dgm:prSet presAssocID="{CBDA5A22-E851-4564-9093-78C5F8019A73}" presName="circle2" presStyleLbl="node1" presStyleIdx="1" presStyleCnt="3"/>
      <dgm:spPr/>
    </dgm:pt>
    <dgm:pt modelId="{25ACBABB-E37A-47C6-8861-639F4E5C7DDF}" type="pres">
      <dgm:prSet presAssocID="{CBDA5A22-E851-4564-9093-78C5F8019A73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1FF661C-5E00-4C04-99DC-D112FACB9878}" type="pres">
      <dgm:prSet presAssocID="{FA9DF543-93CD-49F1-9CA4-C1CEAD7BC08D}" presName="vertSpace3" presStyleLbl="node1" presStyleIdx="1" presStyleCnt="3"/>
      <dgm:spPr/>
    </dgm:pt>
    <dgm:pt modelId="{3CC0D77C-EF3A-4959-AD94-C5D01C517A90}" type="pres">
      <dgm:prSet presAssocID="{FA9DF543-93CD-49F1-9CA4-C1CEAD7BC08D}" presName="circle3" presStyleLbl="node1" presStyleIdx="2" presStyleCnt="3"/>
      <dgm:spPr/>
    </dgm:pt>
    <dgm:pt modelId="{EF42ADD2-816D-49BE-A952-D0CB778CEC0E}" type="pres">
      <dgm:prSet presAssocID="{FA9DF543-93CD-49F1-9CA4-C1CEAD7BC08D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342F1647-6A0C-4656-9AC8-922D88439EB3}" type="pres">
      <dgm:prSet presAssocID="{E26BA648-56C4-4124-86B5-4062B7BCBC88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CA40C4-8D35-47A3-BD82-68FF2E7E4AE7}" type="pres">
      <dgm:prSet presAssocID="{E26BA648-56C4-4124-86B5-4062B7BCBC88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DC113-29A1-4E81-ADFC-3208CE02CBD4}" type="pres">
      <dgm:prSet presAssocID="{CBDA5A22-E851-4564-9093-78C5F8019A73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A0F3FA-2916-4D4C-B27B-87C952D0B2F0}" type="pres">
      <dgm:prSet presAssocID="{CBDA5A22-E851-4564-9093-78C5F8019A73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2EBAD-4D56-4F78-AAE7-5FB24753D8C3}" type="pres">
      <dgm:prSet presAssocID="{FA9DF543-93CD-49F1-9CA4-C1CEAD7BC08D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272C78-902B-41A5-9C25-7944C51DD563}" type="pres">
      <dgm:prSet presAssocID="{FA9DF543-93CD-49F1-9CA4-C1CEAD7BC08D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26DD7F-A02D-4EF7-A5A9-A9E4E41B5882}" srcId="{FA9DF543-93CD-49F1-9CA4-C1CEAD7BC08D}" destId="{88D560C3-5F1A-460F-B7F3-4880136A7094}" srcOrd="0" destOrd="0" parTransId="{84ECD925-2369-4ADA-9070-A86C2CAE4235}" sibTransId="{478EA9DD-AF44-48F8-BF13-82FEB50929F6}"/>
    <dgm:cxn modelId="{A9F59F5F-AD3A-4361-A7DC-C56F7BAFC99E}" type="presOf" srcId="{88D560C3-5F1A-460F-B7F3-4880136A7094}" destId="{F7272C78-902B-41A5-9C25-7944C51DD563}" srcOrd="0" destOrd="0" presId="urn:microsoft.com/office/officeart/2005/8/layout/target3"/>
    <dgm:cxn modelId="{FFEBE3A6-A6F0-4A26-966F-35F394CC37A3}" type="presOf" srcId="{8C3092DD-7945-44DC-836A-552701DB1A27}" destId="{F7272C78-902B-41A5-9C25-7944C51DD563}" srcOrd="0" destOrd="1" presId="urn:microsoft.com/office/officeart/2005/8/layout/target3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FDABB6D8-878D-4000-BACD-220CA99F6B52}" srcId="{85C69190-FB2C-4CA8-856C-24E1B07D4E07}" destId="{FA9DF543-93CD-49F1-9CA4-C1CEAD7BC08D}" srcOrd="2" destOrd="0" parTransId="{293516EB-E02C-4602-A975-50C1F40B56F7}" sibTransId="{0ED868F1-F8EF-473E-B8B4-E52D529A7B3D}"/>
    <dgm:cxn modelId="{8CB1CBF1-4303-4264-8825-967EB3CF4F21}" type="presOf" srcId="{CBDA5A22-E851-4564-9093-78C5F8019A73}" destId="{25ACBABB-E37A-47C6-8861-639F4E5C7DDF}" srcOrd="0" destOrd="0" presId="urn:microsoft.com/office/officeart/2005/8/layout/target3"/>
    <dgm:cxn modelId="{A97EDF7C-84E2-4A84-863F-8B95B285FF56}" srcId="{CBDA5A22-E851-4564-9093-78C5F8019A73}" destId="{16B4980C-7038-4CDC-9B7C-BC89640635BB}" srcOrd="1" destOrd="0" parTransId="{A23EF7E5-3E19-4435-9648-C83F06CC7D46}" sibTransId="{9132147A-F6EA-410B-AABA-741AA36DE2E3}"/>
    <dgm:cxn modelId="{530041D9-8605-402E-8D0C-F7A51DE73ED8}" type="presOf" srcId="{16B4980C-7038-4CDC-9B7C-BC89640635BB}" destId="{4FA0F3FA-2916-4D4C-B27B-87C952D0B2F0}" srcOrd="0" destOrd="1" presId="urn:microsoft.com/office/officeart/2005/8/layout/target3"/>
    <dgm:cxn modelId="{2BB39516-F23D-4A03-912E-F1CB34D01A3F}" type="presOf" srcId="{B2794EB5-2691-41E1-9EE9-F29E0A167F3D}" destId="{82CA40C4-8D35-47A3-BD82-68FF2E7E4AE7}" srcOrd="0" destOrd="0" presId="urn:microsoft.com/office/officeart/2005/8/layout/target3"/>
    <dgm:cxn modelId="{58E7A4ED-0946-4AA9-A881-78C15AE15420}" type="presOf" srcId="{849609DD-D773-4860-8780-E7A503308A0F}" destId="{F7272C78-902B-41A5-9C25-7944C51DD563}" srcOrd="0" destOrd="2" presId="urn:microsoft.com/office/officeart/2005/8/layout/target3"/>
    <dgm:cxn modelId="{FDADA681-917A-463D-B244-5967BCB493A8}" type="presOf" srcId="{FA9DF543-93CD-49F1-9CA4-C1CEAD7BC08D}" destId="{EF42ADD2-816D-49BE-A952-D0CB778CEC0E}" srcOrd="0" destOrd="0" presId="urn:microsoft.com/office/officeart/2005/8/layout/target3"/>
    <dgm:cxn modelId="{AE120F19-12CC-442D-84A8-837DB90D2B85}" type="presOf" srcId="{6FDAD64A-6B11-4A31-9D15-0B4BC30B0FD5}" destId="{4FA0F3FA-2916-4D4C-B27B-87C952D0B2F0}" srcOrd="0" destOrd="0" presId="urn:microsoft.com/office/officeart/2005/8/layout/target3"/>
    <dgm:cxn modelId="{58D90706-06A9-4551-B1B4-16640D4427FC}" type="presOf" srcId="{FA9DF543-93CD-49F1-9CA4-C1CEAD7BC08D}" destId="{E3E2EBAD-4D56-4F78-AAE7-5FB24753D8C3}" srcOrd="1" destOrd="0" presId="urn:microsoft.com/office/officeart/2005/8/layout/target3"/>
    <dgm:cxn modelId="{6C1B6FC7-8F4D-44A9-9C68-AB2635291040}" srcId="{E26BA648-56C4-4124-86B5-4062B7BCBC88}" destId="{B2794EB5-2691-41E1-9EE9-F29E0A167F3D}" srcOrd="0" destOrd="0" parTransId="{DFA2283C-7418-4682-B9EF-B419D3C2B5C8}" sibTransId="{7B0E5562-A732-4676-A8C5-6E27E3C450DB}"/>
    <dgm:cxn modelId="{451F5A12-E82D-4A3F-A33F-26EE7778AABF}" srcId="{FA9DF543-93CD-49F1-9CA4-C1CEAD7BC08D}" destId="{849609DD-D773-4860-8780-E7A503308A0F}" srcOrd="2" destOrd="0" parTransId="{5347CC49-363D-4405-B950-25DABA21486A}" sibTransId="{AEF9F879-F065-4DB8-995D-85D7EC0F1902}"/>
    <dgm:cxn modelId="{826B0B4C-6119-4DEE-9FFF-628C4869FA44}" type="presOf" srcId="{E26BA648-56C4-4124-86B5-4062B7BCBC88}" destId="{DDC7F913-0918-4986-870C-D31EFAE6E777}" srcOrd="0" destOrd="0" presId="urn:microsoft.com/office/officeart/2005/8/layout/target3"/>
    <dgm:cxn modelId="{BE33A5E2-F799-42F7-A644-D1CD958B1FEA}" srcId="{85C69190-FB2C-4CA8-856C-24E1B07D4E07}" destId="{E26BA648-56C4-4124-86B5-4062B7BCBC88}" srcOrd="0" destOrd="0" parTransId="{B30384CB-44FB-4B6A-A088-841DD290339B}" sibTransId="{A20563C0-9269-4DD4-B229-6D46EBD07D37}"/>
    <dgm:cxn modelId="{75ED4AE5-ADEB-4867-B9CE-6E29F2BCFFD9}" type="presOf" srcId="{CBDA5A22-E851-4564-9093-78C5F8019A73}" destId="{613DC113-29A1-4E81-ADFC-3208CE02CBD4}" srcOrd="1" destOrd="0" presId="urn:microsoft.com/office/officeart/2005/8/layout/target3"/>
    <dgm:cxn modelId="{B73CDBD6-98DD-4E38-8E5B-40DF91D6E6CB}" srcId="{85C69190-FB2C-4CA8-856C-24E1B07D4E07}" destId="{CBDA5A22-E851-4564-9093-78C5F8019A73}" srcOrd="1" destOrd="0" parTransId="{0E4747DF-4CD7-43E4-828A-3FF757E021DF}" sibTransId="{A0FE2BB6-C61E-44F1-81E5-6CD4937DD0A8}"/>
    <dgm:cxn modelId="{B827A4F8-D789-433A-B86F-55A8966B2B30}" type="presOf" srcId="{E26BA648-56C4-4124-86B5-4062B7BCBC88}" destId="{342F1647-6A0C-4656-9AC8-922D88439EB3}" srcOrd="1" destOrd="0" presId="urn:microsoft.com/office/officeart/2005/8/layout/target3"/>
    <dgm:cxn modelId="{2071EB27-363E-4AA4-9F20-FFE63415FBD5}" srcId="{FA9DF543-93CD-49F1-9CA4-C1CEAD7BC08D}" destId="{8C3092DD-7945-44DC-836A-552701DB1A27}" srcOrd="1" destOrd="0" parTransId="{00E9B338-66CF-4C01-873C-FD325E865F3D}" sibTransId="{383A2309-903A-4166-8793-0D749F559A02}"/>
    <dgm:cxn modelId="{635EBF13-0AD0-445D-A34A-3C1117F2B791}" srcId="{CBDA5A22-E851-4564-9093-78C5F8019A73}" destId="{6FDAD64A-6B11-4A31-9D15-0B4BC30B0FD5}" srcOrd="0" destOrd="0" parTransId="{AB0A09B8-6F89-42A4-9400-7DE7EE45BD3D}" sibTransId="{02C470BC-0336-4223-869E-BFD32348F720}"/>
    <dgm:cxn modelId="{9F0E6E67-34A7-40C6-9FA9-C667213BA485}" type="presParOf" srcId="{7878606F-37B0-4A03-84FE-32C538489983}" destId="{3730A5BE-42AC-4BED-A762-5EF8C4B38A08}" srcOrd="0" destOrd="0" presId="urn:microsoft.com/office/officeart/2005/8/layout/target3"/>
    <dgm:cxn modelId="{59DAE753-80B1-43EF-A2DE-FD0341CEE5F0}" type="presParOf" srcId="{7878606F-37B0-4A03-84FE-32C538489983}" destId="{03E4D2A0-E587-4EC6-B699-D71DC0305892}" srcOrd="1" destOrd="0" presId="urn:microsoft.com/office/officeart/2005/8/layout/target3"/>
    <dgm:cxn modelId="{69C631D0-0F66-4B88-8EC1-D6CFAB6DDD8C}" type="presParOf" srcId="{7878606F-37B0-4A03-84FE-32C538489983}" destId="{DDC7F913-0918-4986-870C-D31EFAE6E777}" srcOrd="2" destOrd="0" presId="urn:microsoft.com/office/officeart/2005/8/layout/target3"/>
    <dgm:cxn modelId="{63B30346-E96E-4C86-A299-0F14BC083247}" type="presParOf" srcId="{7878606F-37B0-4A03-84FE-32C538489983}" destId="{AF3B237E-54ED-4000-BD75-845F35565536}" srcOrd="3" destOrd="0" presId="urn:microsoft.com/office/officeart/2005/8/layout/target3"/>
    <dgm:cxn modelId="{EFA12C5F-9D39-48F5-8301-75282670F398}" type="presParOf" srcId="{7878606F-37B0-4A03-84FE-32C538489983}" destId="{945FD854-B179-4266-B80D-5CFA21EE4E86}" srcOrd="4" destOrd="0" presId="urn:microsoft.com/office/officeart/2005/8/layout/target3"/>
    <dgm:cxn modelId="{FBF106A7-260E-408C-B5F9-68F18E8C7D21}" type="presParOf" srcId="{7878606F-37B0-4A03-84FE-32C538489983}" destId="{25ACBABB-E37A-47C6-8861-639F4E5C7DDF}" srcOrd="5" destOrd="0" presId="urn:microsoft.com/office/officeart/2005/8/layout/target3"/>
    <dgm:cxn modelId="{E5157DCC-8BE8-47BA-8F21-806DCD70C8F1}" type="presParOf" srcId="{7878606F-37B0-4A03-84FE-32C538489983}" destId="{F1FF661C-5E00-4C04-99DC-D112FACB9878}" srcOrd="6" destOrd="0" presId="urn:microsoft.com/office/officeart/2005/8/layout/target3"/>
    <dgm:cxn modelId="{5E51299C-255C-4ECF-8EAB-4331C8A14CF2}" type="presParOf" srcId="{7878606F-37B0-4A03-84FE-32C538489983}" destId="{3CC0D77C-EF3A-4959-AD94-C5D01C517A90}" srcOrd="7" destOrd="0" presId="urn:microsoft.com/office/officeart/2005/8/layout/target3"/>
    <dgm:cxn modelId="{760611F0-F111-4752-AF50-DB2973B9EC24}" type="presParOf" srcId="{7878606F-37B0-4A03-84FE-32C538489983}" destId="{EF42ADD2-816D-49BE-A952-D0CB778CEC0E}" srcOrd="8" destOrd="0" presId="urn:microsoft.com/office/officeart/2005/8/layout/target3"/>
    <dgm:cxn modelId="{283986BA-ED71-44E2-A6DD-2E1D5F4A9E5D}" type="presParOf" srcId="{7878606F-37B0-4A03-84FE-32C538489983}" destId="{342F1647-6A0C-4656-9AC8-922D88439EB3}" srcOrd="9" destOrd="0" presId="urn:microsoft.com/office/officeart/2005/8/layout/target3"/>
    <dgm:cxn modelId="{97492A63-BE38-4BEE-AFD6-3911BFB7D7CF}" type="presParOf" srcId="{7878606F-37B0-4A03-84FE-32C538489983}" destId="{82CA40C4-8D35-47A3-BD82-68FF2E7E4AE7}" srcOrd="10" destOrd="0" presId="urn:microsoft.com/office/officeart/2005/8/layout/target3"/>
    <dgm:cxn modelId="{A4598D60-3295-4C8D-AFA4-1010ED8CBC6C}" type="presParOf" srcId="{7878606F-37B0-4A03-84FE-32C538489983}" destId="{613DC113-29A1-4E81-ADFC-3208CE02CBD4}" srcOrd="11" destOrd="0" presId="urn:microsoft.com/office/officeart/2005/8/layout/target3"/>
    <dgm:cxn modelId="{A49BE215-E281-45D4-81E3-60714B2CF39A}" type="presParOf" srcId="{7878606F-37B0-4A03-84FE-32C538489983}" destId="{4FA0F3FA-2916-4D4C-B27B-87C952D0B2F0}" srcOrd="12" destOrd="0" presId="urn:microsoft.com/office/officeart/2005/8/layout/target3"/>
    <dgm:cxn modelId="{F9307DBF-1D0C-436A-AD19-BF06A233D9C5}" type="presParOf" srcId="{7878606F-37B0-4A03-84FE-32C538489983}" destId="{E3E2EBAD-4D56-4F78-AAE7-5FB24753D8C3}" srcOrd="13" destOrd="0" presId="urn:microsoft.com/office/officeart/2005/8/layout/target3"/>
    <dgm:cxn modelId="{D0174268-7B48-4549-8DAF-2715233F8223}" type="presParOf" srcId="{7878606F-37B0-4A03-84FE-32C538489983}" destId="{F7272C78-902B-41A5-9C25-7944C51DD563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EFBA-4FCA-48F7-B121-9C915AB2656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33A7A3-1F4A-44DC-8803-4A4F665CFF0C}">
      <dgm:prSet phldrT="[文本]" custT="1"/>
      <dgm:spPr/>
      <dgm:t>
        <a:bodyPr/>
        <a:lstStyle/>
        <a:p>
          <a:r>
            <a:rPr lang="zh-CN" altLang="en-US" sz="2800" dirty="0" smtClean="0"/>
            <a:t>作业（</a:t>
          </a:r>
          <a:r>
            <a:rPr lang="en-US" altLang="zh-CN" sz="2800" dirty="0" smtClean="0"/>
            <a:t>1.</a:t>
          </a:r>
          <a:r>
            <a:rPr lang="zh-CN" altLang="en-US" sz="2800" dirty="0" smtClean="0"/>
            <a:t>熊大熊二对话，计数器重置，游戏开始）</a:t>
          </a:r>
          <a:endParaRPr lang="zh-CN" altLang="en-US" sz="2800" dirty="0"/>
        </a:p>
      </dgm:t>
    </dgm:pt>
    <dgm:pt modelId="{369B4109-A034-450A-A84B-F95C147BB0EF}" type="par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CDDDDEBF-42EB-4D10-AF06-2819AB2DA31B}" type="sib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24E3FCB9-64F9-4FDD-890F-0512B02D4DBE}">
      <dgm:prSet phldrT="[文本]" custT="1"/>
      <dgm:spPr/>
      <dgm:t>
        <a:bodyPr/>
        <a:lstStyle/>
        <a:p>
          <a:r>
            <a:rPr lang="zh-CN" altLang="en-US" sz="3600" dirty="0" smtClean="0"/>
            <a:t>游戏如何结束及后续处理</a:t>
          </a:r>
          <a:endParaRPr lang="zh-CN" altLang="en-US" sz="3600" dirty="0"/>
        </a:p>
      </dgm:t>
    </dgm:pt>
    <dgm:pt modelId="{FF3D3B32-0732-493B-B8EA-3B9F3DF3D371}" type="par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60A5A938-EE35-4577-9406-B80736149807}" type="sib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595E7D2A-653A-4AE6-AE28-FEEA057AC6C2}">
      <dgm:prSet phldrT="[文本]"/>
      <dgm:spPr/>
      <dgm:t>
        <a:bodyPr/>
        <a:lstStyle/>
        <a:p>
          <a:r>
            <a:rPr lang="zh-CN" altLang="en-US" dirty="0" smtClean="0"/>
            <a:t>游戏如何开始及初始化</a:t>
          </a:r>
          <a:endParaRPr lang="zh-CN" altLang="en-US" dirty="0"/>
        </a:p>
      </dgm:t>
    </dgm:pt>
    <dgm:pt modelId="{09FF47F8-9900-4260-AF5B-57C2B6AA0EA0}" type="parTrans" cxnId="{E7F98D2E-28CC-4D4D-89EE-529D1EC1B99D}">
      <dgm:prSet/>
      <dgm:spPr/>
      <dgm:t>
        <a:bodyPr/>
        <a:lstStyle/>
        <a:p>
          <a:endParaRPr lang="zh-CN" altLang="en-US"/>
        </a:p>
      </dgm:t>
    </dgm:pt>
    <dgm:pt modelId="{7D147421-0DC5-4C78-81D7-92F63B6A8C94}" type="sibTrans" cxnId="{E7F98D2E-28CC-4D4D-89EE-529D1EC1B99D}">
      <dgm:prSet/>
      <dgm:spPr/>
      <dgm:t>
        <a:bodyPr/>
        <a:lstStyle/>
        <a:p>
          <a:endParaRPr lang="zh-CN" altLang="en-US"/>
        </a:p>
      </dgm:t>
    </dgm:pt>
    <dgm:pt modelId="{8056FFBC-159B-4379-AC93-12BDD03FC986}" type="pres">
      <dgm:prSet presAssocID="{8C1EEFBA-4FCA-48F7-B121-9C915AB265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851F3-885D-476D-BCBF-CA88CFF122C2}" type="pres">
      <dgm:prSet presAssocID="{8133A7A3-1F4A-44DC-8803-4A4F665CFF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1F4D8-9A13-4DBE-A735-8AC618CB2BDC}" type="pres">
      <dgm:prSet presAssocID="{CDDDDEBF-42EB-4D10-AF06-2819AB2DA31B}" presName="sibTrans" presStyleCnt="0"/>
      <dgm:spPr/>
    </dgm:pt>
    <dgm:pt modelId="{D21FE527-8190-4F62-85DC-B0CD4C8D4095}" type="pres">
      <dgm:prSet presAssocID="{595E7D2A-653A-4AE6-AE28-FEEA057AC6C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8C608-F4BA-47CE-B5B7-4113DAA83B3F}" type="pres">
      <dgm:prSet presAssocID="{7D147421-0DC5-4C78-81D7-92F63B6A8C94}" presName="sibTrans" presStyleCnt="0"/>
      <dgm:spPr/>
    </dgm:pt>
    <dgm:pt modelId="{5FA34276-7C15-47AB-AB83-5D9D14AE7497}" type="pres">
      <dgm:prSet presAssocID="{24E3FCB9-64F9-4FDD-890F-0512B02D4DB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D1B4FB-3CA5-4851-B5A6-C0509310F819}" srcId="{8C1EEFBA-4FCA-48F7-B121-9C915AB26569}" destId="{8133A7A3-1F4A-44DC-8803-4A4F665CFF0C}" srcOrd="0" destOrd="0" parTransId="{369B4109-A034-450A-A84B-F95C147BB0EF}" sibTransId="{CDDDDEBF-42EB-4D10-AF06-2819AB2DA31B}"/>
    <dgm:cxn modelId="{2C638F3E-00D5-42B8-B886-2E54B368250D}" srcId="{8C1EEFBA-4FCA-48F7-B121-9C915AB26569}" destId="{24E3FCB9-64F9-4FDD-890F-0512B02D4DBE}" srcOrd="2" destOrd="0" parTransId="{FF3D3B32-0732-493B-B8EA-3B9F3DF3D371}" sibTransId="{60A5A938-EE35-4577-9406-B80736149807}"/>
    <dgm:cxn modelId="{E7F98D2E-28CC-4D4D-89EE-529D1EC1B99D}" srcId="{8C1EEFBA-4FCA-48F7-B121-9C915AB26569}" destId="{595E7D2A-653A-4AE6-AE28-FEEA057AC6C2}" srcOrd="1" destOrd="0" parTransId="{09FF47F8-9900-4260-AF5B-57C2B6AA0EA0}" sibTransId="{7D147421-0DC5-4C78-81D7-92F63B6A8C94}"/>
    <dgm:cxn modelId="{22AD54ED-B676-4C1E-9FD5-BB48AFA9EC61}" type="presOf" srcId="{8133A7A3-1F4A-44DC-8803-4A4F665CFF0C}" destId="{B61851F3-885D-476D-BCBF-CA88CFF122C2}" srcOrd="0" destOrd="0" presId="urn:microsoft.com/office/officeart/2005/8/layout/hList6"/>
    <dgm:cxn modelId="{E14A557D-D852-4E8E-AAFC-8FA3650D959B}" type="presOf" srcId="{8C1EEFBA-4FCA-48F7-B121-9C915AB26569}" destId="{8056FFBC-159B-4379-AC93-12BDD03FC986}" srcOrd="0" destOrd="0" presId="urn:microsoft.com/office/officeart/2005/8/layout/hList6"/>
    <dgm:cxn modelId="{B3C3E6C6-883B-4346-AE02-229B1F4D0B60}" type="presOf" srcId="{24E3FCB9-64F9-4FDD-890F-0512B02D4DBE}" destId="{5FA34276-7C15-47AB-AB83-5D9D14AE7497}" srcOrd="0" destOrd="0" presId="urn:microsoft.com/office/officeart/2005/8/layout/hList6"/>
    <dgm:cxn modelId="{9FBA6335-754A-4FC1-B83C-BCA4F363C606}" type="presOf" srcId="{595E7D2A-653A-4AE6-AE28-FEEA057AC6C2}" destId="{D21FE527-8190-4F62-85DC-B0CD4C8D4095}" srcOrd="0" destOrd="0" presId="urn:microsoft.com/office/officeart/2005/8/layout/hList6"/>
    <dgm:cxn modelId="{2A25CF78-632A-4C3E-87B5-16812AED336B}" type="presParOf" srcId="{8056FFBC-159B-4379-AC93-12BDD03FC986}" destId="{B61851F3-885D-476D-BCBF-CA88CFF122C2}" srcOrd="0" destOrd="0" presId="urn:microsoft.com/office/officeart/2005/8/layout/hList6"/>
    <dgm:cxn modelId="{63ADF0AB-42A3-45B5-BE19-8ED30DD56021}" type="presParOf" srcId="{8056FFBC-159B-4379-AC93-12BDD03FC986}" destId="{5EB1F4D8-9A13-4DBE-A735-8AC618CB2BDC}" srcOrd="1" destOrd="0" presId="urn:microsoft.com/office/officeart/2005/8/layout/hList6"/>
    <dgm:cxn modelId="{8279853B-66E4-43C9-9B83-7CCCA4AE8CB4}" type="presParOf" srcId="{8056FFBC-159B-4379-AC93-12BDD03FC986}" destId="{D21FE527-8190-4F62-85DC-B0CD4C8D4095}" srcOrd="2" destOrd="0" presId="urn:microsoft.com/office/officeart/2005/8/layout/hList6"/>
    <dgm:cxn modelId="{0F732C1F-9601-4116-9F29-3D11106FE0A6}" type="presParOf" srcId="{8056FFBC-159B-4379-AC93-12BDD03FC986}" destId="{52A8C608-F4BA-47CE-B5B7-4113DAA83B3F}" srcOrd="3" destOrd="0" presId="urn:microsoft.com/office/officeart/2005/8/layout/hList6"/>
    <dgm:cxn modelId="{5823E8DC-FFD1-4DED-AECD-17EC15C2CEA5}" type="presParOf" srcId="{8056FFBC-159B-4379-AC93-12BDD03FC986}" destId="{5FA34276-7C15-47AB-AB83-5D9D14AE749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0A5BE-42AC-4BED-A762-5EF8C4B38A08}">
      <dsp:nvSpPr>
        <dsp:cNvPr id="0" name=""/>
        <dsp:cNvSpPr/>
      </dsp:nvSpPr>
      <dsp:spPr>
        <a:xfrm>
          <a:off x="0" y="377907"/>
          <a:ext cx="4407010" cy="440701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7F913-0918-4986-870C-D31EFAE6E777}">
      <dsp:nvSpPr>
        <dsp:cNvPr id="0" name=""/>
        <dsp:cNvSpPr/>
      </dsp:nvSpPr>
      <dsp:spPr>
        <a:xfrm>
          <a:off x="2203505" y="377907"/>
          <a:ext cx="5141512" cy="44070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计数器</a:t>
          </a:r>
          <a:endParaRPr lang="en-US" altLang="zh-CN" sz="4400" kern="1200" dirty="0" smtClean="0"/>
        </a:p>
      </dsp:txBody>
      <dsp:txXfrm>
        <a:off x="2203505" y="377907"/>
        <a:ext cx="2570756" cy="1322106"/>
      </dsp:txXfrm>
    </dsp:sp>
    <dsp:sp modelId="{945FD854-B179-4266-B80D-5CFA21EE4E86}">
      <dsp:nvSpPr>
        <dsp:cNvPr id="0" name=""/>
        <dsp:cNvSpPr/>
      </dsp:nvSpPr>
      <dsp:spPr>
        <a:xfrm>
          <a:off x="771228" y="1700013"/>
          <a:ext cx="2864554" cy="286455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CBABB-E37A-47C6-8861-639F4E5C7DDF}">
      <dsp:nvSpPr>
        <dsp:cNvPr id="0" name=""/>
        <dsp:cNvSpPr/>
      </dsp:nvSpPr>
      <dsp:spPr>
        <a:xfrm>
          <a:off x="2203505" y="1700013"/>
          <a:ext cx="5141512" cy="28645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程序架构</a:t>
          </a:r>
          <a:endParaRPr lang="en-US" altLang="zh-CN" sz="4400" kern="1200" dirty="0" smtClean="0"/>
        </a:p>
      </dsp:txBody>
      <dsp:txXfrm>
        <a:off x="2203505" y="1700013"/>
        <a:ext cx="2570756" cy="1322101"/>
      </dsp:txXfrm>
    </dsp:sp>
    <dsp:sp modelId="{3CC0D77C-EF3A-4959-AD94-C5D01C517A90}">
      <dsp:nvSpPr>
        <dsp:cNvPr id="0" name=""/>
        <dsp:cNvSpPr/>
      </dsp:nvSpPr>
      <dsp:spPr>
        <a:xfrm>
          <a:off x="1542454" y="3022115"/>
          <a:ext cx="1322101" cy="13221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2ADD2-816D-49BE-A952-D0CB778CEC0E}">
      <dsp:nvSpPr>
        <dsp:cNvPr id="0" name=""/>
        <dsp:cNvSpPr/>
      </dsp:nvSpPr>
      <dsp:spPr>
        <a:xfrm>
          <a:off x="2203505" y="3022115"/>
          <a:ext cx="5141512" cy="1322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循环</a:t>
          </a:r>
          <a:endParaRPr lang="en-US" altLang="zh-CN" sz="4400" kern="1200" dirty="0" smtClean="0"/>
        </a:p>
      </dsp:txBody>
      <dsp:txXfrm>
        <a:off x="2203505" y="3022115"/>
        <a:ext cx="2570756" cy="1322101"/>
      </dsp:txXfrm>
    </dsp:sp>
    <dsp:sp modelId="{82CA40C4-8D35-47A3-BD82-68FF2E7E4AE7}">
      <dsp:nvSpPr>
        <dsp:cNvPr id="0" name=""/>
        <dsp:cNvSpPr/>
      </dsp:nvSpPr>
      <dsp:spPr>
        <a:xfrm>
          <a:off x="4774261" y="377907"/>
          <a:ext cx="2570756" cy="13221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计数器数值使用</a:t>
          </a:r>
          <a:endParaRPr lang="en-US" altLang="zh-CN" sz="2800" kern="1200" dirty="0" smtClean="0"/>
        </a:p>
      </dsp:txBody>
      <dsp:txXfrm>
        <a:off x="4774261" y="377907"/>
        <a:ext cx="2570756" cy="1322106"/>
      </dsp:txXfrm>
    </dsp:sp>
    <dsp:sp modelId="{4FA0F3FA-2916-4D4C-B27B-87C952D0B2F0}">
      <dsp:nvSpPr>
        <dsp:cNvPr id="0" name=""/>
        <dsp:cNvSpPr/>
      </dsp:nvSpPr>
      <dsp:spPr>
        <a:xfrm>
          <a:off x="4774261" y="1700013"/>
          <a:ext cx="2570756" cy="13221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游戏开始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游戏结束</a:t>
          </a:r>
          <a:endParaRPr lang="zh-CN" altLang="en-US" sz="2800" kern="1200" dirty="0"/>
        </a:p>
      </dsp:txBody>
      <dsp:txXfrm>
        <a:off x="4774261" y="1700013"/>
        <a:ext cx="2570756" cy="1322101"/>
      </dsp:txXfrm>
    </dsp:sp>
    <dsp:sp modelId="{F7272C78-902B-41A5-9C25-7944C51DD563}">
      <dsp:nvSpPr>
        <dsp:cNvPr id="0" name=""/>
        <dsp:cNvSpPr/>
      </dsp:nvSpPr>
      <dsp:spPr>
        <a:xfrm>
          <a:off x="4774261" y="3022115"/>
          <a:ext cx="2570756" cy="13221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循环的终止</a:t>
          </a:r>
          <a:endParaRPr lang="zh-CN" altLang="en-US" sz="28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/>
        </a:p>
      </dsp:txBody>
      <dsp:txXfrm>
        <a:off x="4774261" y="3022115"/>
        <a:ext cx="2570756" cy="1322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51F3-885D-476D-BCBF-CA88CFF122C2}">
      <dsp:nvSpPr>
        <dsp:cNvPr id="0" name=""/>
        <dsp:cNvSpPr/>
      </dsp:nvSpPr>
      <dsp:spPr>
        <a:xfrm rot="16200000">
          <a:off x="-1063873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作业（</a:t>
          </a:r>
          <a:r>
            <a:rPr lang="en-US" altLang="zh-CN" sz="2800" kern="1200" dirty="0" smtClean="0"/>
            <a:t>1.</a:t>
          </a:r>
          <a:r>
            <a:rPr lang="zh-CN" altLang="en-US" sz="2800" kern="1200" dirty="0" smtClean="0"/>
            <a:t>熊大熊二对话，计数器重置，游戏开始）</a:t>
          </a:r>
          <a:endParaRPr lang="zh-CN" altLang="en-US" sz="2800" kern="1200" dirty="0"/>
        </a:p>
      </dsp:txBody>
      <dsp:txXfrm rot="5400000">
        <a:off x="744" y="812800"/>
        <a:ext cx="1934765" cy="2438399"/>
      </dsp:txXfrm>
    </dsp:sp>
    <dsp:sp modelId="{D21FE527-8190-4F62-85DC-B0CD4C8D4095}">
      <dsp:nvSpPr>
        <dsp:cNvPr id="0" name=""/>
        <dsp:cNvSpPr/>
      </dsp:nvSpPr>
      <dsp:spPr>
        <a:xfrm rot="16200000">
          <a:off x="1015999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游戏如何开始及初始化</a:t>
          </a:r>
          <a:endParaRPr lang="zh-CN" altLang="en-US" sz="3800" kern="1200" dirty="0"/>
        </a:p>
      </dsp:txBody>
      <dsp:txXfrm rot="5400000">
        <a:off x="2080616" y="812800"/>
        <a:ext cx="1934765" cy="2438399"/>
      </dsp:txXfrm>
    </dsp:sp>
    <dsp:sp modelId="{5FA34276-7C15-47AB-AB83-5D9D14AE7497}">
      <dsp:nvSpPr>
        <dsp:cNvPr id="0" name=""/>
        <dsp:cNvSpPr/>
      </dsp:nvSpPr>
      <dsp:spPr>
        <a:xfrm rot="16200000">
          <a:off x="3095873" y="1064617"/>
          <a:ext cx="4063999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游戏如何结束及后续处理</a:t>
          </a:r>
          <a:endParaRPr lang="zh-CN" altLang="en-US" sz="3600" kern="1200" dirty="0"/>
        </a:p>
      </dsp:txBody>
      <dsp:txXfrm rot="5400000">
        <a:off x="4160490" y="812800"/>
        <a:ext cx="1934765" cy="243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第九节课知识点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81432248"/>
              </p:ext>
            </p:extLst>
          </p:nvPr>
        </p:nvGraphicFramePr>
        <p:xfrm>
          <a:off x="1093304" y="1397000"/>
          <a:ext cx="7345018" cy="516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第九节课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605770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203500" y="2843607"/>
            <a:ext cx="790152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、在点击绿色小旗子之后，先出现一个游戏说明和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游戏操作介绍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、游戏作者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的画面，过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秒钟之后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消失。（附加作业：考虑增加一个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秒的倒计时提示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、判断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胜利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，胜利显示图片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显示图片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gameover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134</Words>
  <Application>Microsoft Office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133</cp:revision>
  <dcterms:created xsi:type="dcterms:W3CDTF">2017-02-24T08:22:28Z</dcterms:created>
  <dcterms:modified xsi:type="dcterms:W3CDTF">2017-11-01T08:17:46Z</dcterms:modified>
</cp:coreProperties>
</file>