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256" r:id="rId3"/>
    <p:sldId id="361" r:id="rId4"/>
    <p:sldId id="365" r:id="rId5"/>
    <p:sldId id="3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>
        <p:scale>
          <a:sx n="96" d="100"/>
          <a:sy n="96" d="100"/>
        </p:scale>
        <p:origin x="-636" y="504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69190-FB2C-4CA8-856C-24E1B07D4E07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DA5A22-E851-4564-9093-78C5F8019A73}">
      <dgm:prSet phldrT="[文本]"/>
      <dgm:spPr/>
      <dgm:t>
        <a:bodyPr/>
        <a:lstStyle/>
        <a:p>
          <a:r>
            <a:rPr lang="zh-CN" altLang="en-US" dirty="0" smtClean="0"/>
            <a:t>角色说话</a:t>
          </a:r>
          <a:endParaRPr lang="zh-CN" altLang="en-US" dirty="0"/>
        </a:p>
      </dgm:t>
    </dgm:pt>
    <dgm:pt modelId="{0E4747DF-4CD7-43E4-828A-3FF757E021DF}" type="parTrans" cxnId="{B73CDBD6-98DD-4E38-8E5B-40DF91D6E6CB}">
      <dgm:prSet/>
      <dgm:spPr/>
      <dgm:t>
        <a:bodyPr/>
        <a:lstStyle/>
        <a:p>
          <a:endParaRPr lang="zh-CN" altLang="en-US"/>
        </a:p>
      </dgm:t>
    </dgm:pt>
    <dgm:pt modelId="{A0FE2BB6-C61E-44F1-81E5-6CD4937DD0A8}" type="sibTrans" cxnId="{B73CDBD6-98DD-4E38-8E5B-40DF91D6E6CB}">
      <dgm:prSet/>
      <dgm:spPr/>
      <dgm:t>
        <a:bodyPr/>
        <a:lstStyle/>
        <a:p>
          <a:endParaRPr lang="zh-CN" altLang="en-US"/>
        </a:p>
      </dgm:t>
    </dgm:pt>
    <dgm:pt modelId="{6FDAD64A-6B11-4A31-9D15-0B4BC30B0FD5}">
      <dgm:prSet phldrT="[文本]"/>
      <dgm:spPr/>
      <dgm:t>
        <a:bodyPr/>
        <a:lstStyle/>
        <a:p>
          <a:r>
            <a:rPr lang="zh-CN" altLang="en-US" dirty="0" smtClean="0"/>
            <a:t>普通说话</a:t>
          </a:r>
          <a:endParaRPr lang="zh-CN" altLang="en-US" dirty="0"/>
        </a:p>
      </dgm:t>
    </dgm:pt>
    <dgm:pt modelId="{AB0A09B8-6F89-42A4-9400-7DE7EE45BD3D}" type="parTrans" cxnId="{635EBF13-0AD0-445D-A34A-3C1117F2B791}">
      <dgm:prSet/>
      <dgm:spPr/>
      <dgm:t>
        <a:bodyPr/>
        <a:lstStyle/>
        <a:p>
          <a:endParaRPr lang="zh-CN" altLang="en-US"/>
        </a:p>
      </dgm:t>
    </dgm:pt>
    <dgm:pt modelId="{02C470BC-0336-4223-869E-BFD32348F720}" type="sibTrans" cxnId="{635EBF13-0AD0-445D-A34A-3C1117F2B791}">
      <dgm:prSet/>
      <dgm:spPr/>
      <dgm:t>
        <a:bodyPr/>
        <a:lstStyle/>
        <a:p>
          <a:endParaRPr lang="zh-CN" altLang="en-US"/>
        </a:p>
      </dgm:t>
    </dgm:pt>
    <dgm:pt modelId="{D98C1AE4-FE08-49C4-8EFE-55C18BE9F1A9}">
      <dgm:prSet phldrT="[文本]"/>
      <dgm:spPr/>
      <dgm:t>
        <a:bodyPr/>
        <a:lstStyle/>
        <a:p>
          <a:r>
            <a:rPr lang="zh-CN" altLang="en-US" dirty="0" smtClean="0"/>
            <a:t>等待说话</a:t>
          </a:r>
          <a:endParaRPr lang="zh-CN" altLang="en-US" dirty="0"/>
        </a:p>
      </dgm:t>
    </dgm:pt>
    <dgm:pt modelId="{934340C9-E38D-4E00-937D-B1A0B24580E7}" type="parTrans" cxnId="{B5E80E6A-C232-4113-8160-88D2A59B5387}">
      <dgm:prSet/>
      <dgm:spPr/>
      <dgm:t>
        <a:bodyPr/>
        <a:lstStyle/>
        <a:p>
          <a:endParaRPr lang="zh-CN" altLang="en-US"/>
        </a:p>
      </dgm:t>
    </dgm:pt>
    <dgm:pt modelId="{6A82D91D-7B30-46DA-A47A-476A535563F2}" type="sibTrans" cxnId="{B5E80E6A-C232-4113-8160-88D2A59B5387}">
      <dgm:prSet/>
      <dgm:spPr/>
      <dgm:t>
        <a:bodyPr/>
        <a:lstStyle/>
        <a:p>
          <a:endParaRPr lang="zh-CN" altLang="en-US"/>
        </a:p>
      </dgm:t>
    </dgm:pt>
    <dgm:pt modelId="{1141CD21-1D3C-4288-B5A4-FCAF0609888C}">
      <dgm:prSet phldrT="[文本]"/>
      <dgm:spPr/>
      <dgm:t>
        <a:bodyPr/>
        <a:lstStyle/>
        <a:p>
          <a:r>
            <a:rPr lang="zh-CN" altLang="en-US" dirty="0" smtClean="0"/>
            <a:t>角色隐身</a:t>
          </a:r>
          <a:endParaRPr lang="zh-CN" altLang="en-US" dirty="0"/>
        </a:p>
      </dgm:t>
    </dgm:pt>
    <dgm:pt modelId="{12E07FC7-FA6D-435B-8AB4-28E657065279}" type="parTrans" cxnId="{F67E26B5-2AD4-42FA-9187-311DDECCCF98}">
      <dgm:prSet/>
      <dgm:spPr/>
      <dgm:t>
        <a:bodyPr/>
        <a:lstStyle/>
        <a:p>
          <a:endParaRPr lang="zh-CN" altLang="en-US"/>
        </a:p>
      </dgm:t>
    </dgm:pt>
    <dgm:pt modelId="{3550FAD8-3612-4E7A-971C-8D69007A2B83}" type="sibTrans" cxnId="{F67E26B5-2AD4-42FA-9187-311DDECCCF98}">
      <dgm:prSet/>
      <dgm:spPr/>
      <dgm:t>
        <a:bodyPr/>
        <a:lstStyle/>
        <a:p>
          <a:endParaRPr lang="zh-CN" altLang="en-US"/>
        </a:p>
      </dgm:t>
    </dgm:pt>
    <dgm:pt modelId="{6E418B26-AADC-465C-8192-254F111183BE}">
      <dgm:prSet phldrT="[文本]"/>
      <dgm:spPr/>
      <dgm:t>
        <a:bodyPr/>
        <a:lstStyle/>
        <a:p>
          <a:r>
            <a:rPr lang="zh-CN" altLang="en-US" dirty="0" smtClean="0"/>
            <a:t>角色显示</a:t>
          </a:r>
          <a:endParaRPr lang="zh-CN" altLang="en-US" dirty="0"/>
        </a:p>
      </dgm:t>
    </dgm:pt>
    <dgm:pt modelId="{1A495F6E-74E4-4230-9DA5-BC5D54731DD6}" type="parTrans" cxnId="{170A9AAE-118E-4320-9D6D-B7A96CEB2C2E}">
      <dgm:prSet/>
      <dgm:spPr/>
      <dgm:t>
        <a:bodyPr/>
        <a:lstStyle/>
        <a:p>
          <a:endParaRPr lang="zh-CN" altLang="en-US"/>
        </a:p>
      </dgm:t>
    </dgm:pt>
    <dgm:pt modelId="{23B3C6DA-E4FC-4AFD-8907-495E2E3815E4}" type="sibTrans" cxnId="{170A9AAE-118E-4320-9D6D-B7A96CEB2C2E}">
      <dgm:prSet/>
      <dgm:spPr/>
      <dgm:t>
        <a:bodyPr/>
        <a:lstStyle/>
        <a:p>
          <a:endParaRPr lang="zh-CN" altLang="en-US"/>
        </a:p>
      </dgm:t>
    </dgm:pt>
    <dgm:pt modelId="{CFB291B0-FE18-4E83-9DF1-39D3F4C79C4B}">
      <dgm:prSet phldrT="[文本]"/>
      <dgm:spPr/>
      <dgm:t>
        <a:bodyPr/>
        <a:lstStyle/>
        <a:p>
          <a:r>
            <a:rPr lang="zh-CN" altLang="en-US" dirty="0" smtClean="0"/>
            <a:t>角色隐藏</a:t>
          </a:r>
          <a:endParaRPr lang="zh-CN" altLang="en-US" dirty="0"/>
        </a:p>
      </dgm:t>
    </dgm:pt>
    <dgm:pt modelId="{3E748839-41A5-4B2D-ACEC-6803DF5EE26A}" type="parTrans" cxnId="{9A7C5E41-24C1-4F89-BE83-0F05A4C3B1E7}">
      <dgm:prSet/>
      <dgm:spPr/>
      <dgm:t>
        <a:bodyPr/>
        <a:lstStyle/>
        <a:p>
          <a:endParaRPr lang="zh-CN" altLang="en-US"/>
        </a:p>
      </dgm:t>
    </dgm:pt>
    <dgm:pt modelId="{061CAE7C-A360-430E-910A-C94B12D95354}" type="sibTrans" cxnId="{9A7C5E41-24C1-4F89-BE83-0F05A4C3B1E7}">
      <dgm:prSet/>
      <dgm:spPr/>
      <dgm:t>
        <a:bodyPr/>
        <a:lstStyle/>
        <a:p>
          <a:endParaRPr lang="zh-CN" altLang="en-US"/>
        </a:p>
      </dgm:t>
    </dgm:pt>
    <dgm:pt modelId="{D7B2C1ED-5D58-4F49-A870-2050EA5751BB}">
      <dgm:prSet phldrT="[文本]"/>
      <dgm:spPr/>
      <dgm:t>
        <a:bodyPr/>
        <a:lstStyle/>
        <a:p>
          <a:r>
            <a:rPr lang="zh-CN" altLang="en-US" dirty="0" smtClean="0"/>
            <a:t>角色定位</a:t>
          </a:r>
          <a:endParaRPr lang="zh-CN" altLang="en-US" dirty="0"/>
        </a:p>
      </dgm:t>
    </dgm:pt>
    <dgm:pt modelId="{067A2633-7E24-4B99-8ACF-37D03FA5699F}" type="parTrans" cxnId="{4A8ABD90-D5B7-4CB9-9403-031586040846}">
      <dgm:prSet/>
      <dgm:spPr/>
      <dgm:t>
        <a:bodyPr/>
        <a:lstStyle/>
        <a:p>
          <a:endParaRPr lang="zh-CN" altLang="en-US"/>
        </a:p>
      </dgm:t>
    </dgm:pt>
    <dgm:pt modelId="{6272C8D7-9442-499E-99A7-54B94448F077}" type="sibTrans" cxnId="{4A8ABD90-D5B7-4CB9-9403-031586040846}">
      <dgm:prSet/>
      <dgm:spPr/>
      <dgm:t>
        <a:bodyPr/>
        <a:lstStyle/>
        <a:p>
          <a:endParaRPr lang="zh-CN" altLang="en-US"/>
        </a:p>
      </dgm:t>
    </dgm:pt>
    <dgm:pt modelId="{53AA8361-CF66-460C-AD1A-DA4C45A4605D}">
      <dgm:prSet phldrT="[文本]"/>
      <dgm:spPr/>
      <dgm:t>
        <a:bodyPr/>
        <a:lstStyle/>
        <a:p>
          <a:r>
            <a:rPr lang="zh-CN" altLang="en-US" dirty="0" smtClean="0"/>
            <a:t>角色初始化</a:t>
          </a:r>
          <a:endParaRPr lang="zh-CN" altLang="en-US" dirty="0"/>
        </a:p>
      </dgm:t>
    </dgm:pt>
    <dgm:pt modelId="{862FD0BC-6F29-4E09-A94A-97F14544BA4D}" type="parTrans" cxnId="{9033F76B-86EA-4D19-B5E4-6883D229C535}">
      <dgm:prSet/>
      <dgm:spPr/>
      <dgm:t>
        <a:bodyPr/>
        <a:lstStyle/>
        <a:p>
          <a:endParaRPr lang="zh-CN" altLang="en-US"/>
        </a:p>
      </dgm:t>
    </dgm:pt>
    <dgm:pt modelId="{02E31CF8-E2DE-49F6-BE4D-5C1F93EC697E}" type="sibTrans" cxnId="{9033F76B-86EA-4D19-B5E4-6883D229C535}">
      <dgm:prSet/>
      <dgm:spPr/>
      <dgm:t>
        <a:bodyPr/>
        <a:lstStyle/>
        <a:p>
          <a:endParaRPr lang="zh-CN" altLang="en-US"/>
        </a:p>
      </dgm:t>
    </dgm:pt>
    <dgm:pt modelId="{AE4EF163-ED27-47DB-A33E-78ABF57887B6}">
      <dgm:prSet phldrT="[文本]"/>
      <dgm:spPr/>
      <dgm:t>
        <a:bodyPr/>
        <a:lstStyle/>
        <a:p>
          <a:r>
            <a:rPr lang="zh-CN" altLang="en-US" dirty="0" smtClean="0"/>
            <a:t>位置的坐标唯一性</a:t>
          </a:r>
          <a:endParaRPr lang="zh-CN" altLang="en-US" dirty="0"/>
        </a:p>
      </dgm:t>
    </dgm:pt>
    <dgm:pt modelId="{4F6D2BC1-F0EC-466B-91D3-BF7871C82AE0}" type="parTrans" cxnId="{DCC4BAB1-8461-46D4-8203-9DBECE40FF27}">
      <dgm:prSet/>
      <dgm:spPr/>
      <dgm:t>
        <a:bodyPr/>
        <a:lstStyle/>
        <a:p>
          <a:endParaRPr lang="zh-CN" altLang="en-US"/>
        </a:p>
      </dgm:t>
    </dgm:pt>
    <dgm:pt modelId="{71D032F2-E98E-4386-854D-2C13FABF8339}" type="sibTrans" cxnId="{DCC4BAB1-8461-46D4-8203-9DBECE40FF27}">
      <dgm:prSet/>
      <dgm:spPr/>
      <dgm:t>
        <a:bodyPr/>
        <a:lstStyle/>
        <a:p>
          <a:endParaRPr lang="zh-CN" altLang="en-US"/>
        </a:p>
      </dgm:t>
    </dgm:pt>
    <dgm:pt modelId="{A86FC349-60B6-4184-B3EE-3183AD69F0DF}">
      <dgm:prSet phldrT="[文本]"/>
      <dgm:spPr/>
      <dgm:t>
        <a:bodyPr/>
        <a:lstStyle/>
        <a:p>
          <a:r>
            <a:rPr lang="zh-CN" altLang="en-US" dirty="0" smtClean="0"/>
            <a:t>定位代码实现</a:t>
          </a:r>
          <a:endParaRPr lang="zh-CN" altLang="en-US" dirty="0"/>
        </a:p>
      </dgm:t>
    </dgm:pt>
    <dgm:pt modelId="{209F3254-BD62-4697-B11E-7AA9978F173E}" type="parTrans" cxnId="{8C1E8D64-88AC-42EB-AFEE-5083C7A75B98}">
      <dgm:prSet/>
      <dgm:spPr/>
      <dgm:t>
        <a:bodyPr/>
        <a:lstStyle/>
        <a:p>
          <a:endParaRPr lang="zh-CN" altLang="en-US"/>
        </a:p>
      </dgm:t>
    </dgm:pt>
    <dgm:pt modelId="{8097AFA8-5C0D-47FA-9E32-DD3DBBDB82B1}" type="sibTrans" cxnId="{8C1E8D64-88AC-42EB-AFEE-5083C7A75B98}">
      <dgm:prSet/>
      <dgm:spPr/>
      <dgm:t>
        <a:bodyPr/>
        <a:lstStyle/>
        <a:p>
          <a:endParaRPr lang="zh-CN" altLang="en-US"/>
        </a:p>
      </dgm:t>
    </dgm:pt>
    <dgm:pt modelId="{49DF6312-9EA5-4971-8257-9F9EA4EBE1C1}">
      <dgm:prSet phldrT="[文本]"/>
      <dgm:spPr/>
      <dgm:t>
        <a:bodyPr/>
        <a:lstStyle/>
        <a:p>
          <a:r>
            <a:rPr lang="zh-CN" altLang="en-US" dirty="0" smtClean="0"/>
            <a:t>为什么要初始化</a:t>
          </a:r>
          <a:endParaRPr lang="zh-CN" altLang="en-US" dirty="0"/>
        </a:p>
      </dgm:t>
    </dgm:pt>
    <dgm:pt modelId="{C9746F22-812F-4437-9D00-06847F21DB9F}" type="parTrans" cxnId="{97A599CE-BA93-4DB5-BC1A-CF9DE187A8E2}">
      <dgm:prSet/>
      <dgm:spPr/>
      <dgm:t>
        <a:bodyPr/>
        <a:lstStyle/>
        <a:p>
          <a:endParaRPr lang="zh-CN" altLang="en-US"/>
        </a:p>
      </dgm:t>
    </dgm:pt>
    <dgm:pt modelId="{D93DF749-7E6C-45E8-A562-17D8A29B1B4E}" type="sibTrans" cxnId="{97A599CE-BA93-4DB5-BC1A-CF9DE187A8E2}">
      <dgm:prSet/>
      <dgm:spPr/>
      <dgm:t>
        <a:bodyPr/>
        <a:lstStyle/>
        <a:p>
          <a:endParaRPr lang="zh-CN" altLang="en-US"/>
        </a:p>
      </dgm:t>
    </dgm:pt>
    <dgm:pt modelId="{6E68941F-3833-4D61-933D-ACCEF2F398E7}">
      <dgm:prSet phldrT="[文本]"/>
      <dgm:spPr/>
      <dgm:t>
        <a:bodyPr/>
        <a:lstStyle/>
        <a:p>
          <a:r>
            <a:rPr lang="zh-CN" altLang="en-US" dirty="0" smtClean="0"/>
            <a:t>初始化代码实现</a:t>
          </a:r>
          <a:endParaRPr lang="zh-CN" altLang="en-US" dirty="0"/>
        </a:p>
      </dgm:t>
    </dgm:pt>
    <dgm:pt modelId="{557F976E-97A7-4ED7-944A-AD611B96F93B}" type="parTrans" cxnId="{3F44D9D4-E865-46D1-94B5-316591350A2D}">
      <dgm:prSet/>
      <dgm:spPr/>
      <dgm:t>
        <a:bodyPr/>
        <a:lstStyle/>
        <a:p>
          <a:endParaRPr lang="zh-CN" altLang="en-US"/>
        </a:p>
      </dgm:t>
    </dgm:pt>
    <dgm:pt modelId="{80CCA8BC-0DA4-42D6-81EA-32C0F57F0D90}" type="sibTrans" cxnId="{3F44D9D4-E865-46D1-94B5-316591350A2D}">
      <dgm:prSet/>
      <dgm:spPr/>
      <dgm:t>
        <a:bodyPr/>
        <a:lstStyle/>
        <a:p>
          <a:endParaRPr lang="zh-CN" altLang="en-US"/>
        </a:p>
      </dgm:t>
    </dgm:pt>
    <dgm:pt modelId="{7878606F-37B0-4A03-84FE-32C538489983}" type="pres">
      <dgm:prSet presAssocID="{85C69190-FB2C-4CA8-856C-24E1B07D4E0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9E491B-8AE9-475C-80E6-4F7ACD324ACF}" type="pres">
      <dgm:prSet presAssocID="{CBDA5A22-E851-4564-9093-78C5F8019A73}" presName="circle1" presStyleLbl="node1" presStyleIdx="0" presStyleCnt="4"/>
      <dgm:spPr/>
    </dgm:pt>
    <dgm:pt modelId="{4FEF02A1-2630-43E3-B08F-FB976B0490C4}" type="pres">
      <dgm:prSet presAssocID="{CBDA5A22-E851-4564-9093-78C5F8019A73}" presName="space" presStyleCnt="0"/>
      <dgm:spPr/>
    </dgm:pt>
    <dgm:pt modelId="{845581A9-FB59-4B32-BCFB-0371E699D444}" type="pres">
      <dgm:prSet presAssocID="{CBDA5A22-E851-4564-9093-78C5F8019A73}" presName="rect1" presStyleLbl="alignAcc1" presStyleIdx="0" presStyleCnt="4"/>
      <dgm:spPr/>
      <dgm:t>
        <a:bodyPr/>
        <a:lstStyle/>
        <a:p>
          <a:endParaRPr lang="zh-CN" altLang="en-US"/>
        </a:p>
      </dgm:t>
    </dgm:pt>
    <dgm:pt modelId="{278A6832-DD89-431D-8139-DD6C71257C67}" type="pres">
      <dgm:prSet presAssocID="{1141CD21-1D3C-4288-B5A4-FCAF0609888C}" presName="vertSpace2" presStyleLbl="node1" presStyleIdx="0" presStyleCnt="4"/>
      <dgm:spPr/>
    </dgm:pt>
    <dgm:pt modelId="{46F553C4-D607-43E4-B981-6864D966F814}" type="pres">
      <dgm:prSet presAssocID="{1141CD21-1D3C-4288-B5A4-FCAF0609888C}" presName="circle2" presStyleLbl="node1" presStyleIdx="1" presStyleCnt="4"/>
      <dgm:spPr/>
    </dgm:pt>
    <dgm:pt modelId="{F6C3A188-31ED-4C99-9CA2-786FEFEDB394}" type="pres">
      <dgm:prSet presAssocID="{1141CD21-1D3C-4288-B5A4-FCAF0609888C}" presName="rect2" presStyleLbl="alignAcc1" presStyleIdx="1" presStyleCnt="4"/>
      <dgm:spPr/>
      <dgm:t>
        <a:bodyPr/>
        <a:lstStyle/>
        <a:p>
          <a:endParaRPr lang="zh-CN" altLang="en-US"/>
        </a:p>
      </dgm:t>
    </dgm:pt>
    <dgm:pt modelId="{30599516-29AA-4364-AABB-C0E3FB723D0F}" type="pres">
      <dgm:prSet presAssocID="{D7B2C1ED-5D58-4F49-A870-2050EA5751BB}" presName="vertSpace3" presStyleLbl="node1" presStyleIdx="1" presStyleCnt="4"/>
      <dgm:spPr/>
    </dgm:pt>
    <dgm:pt modelId="{9A99DF9B-00BD-48A4-AD52-C72CC9AD7FB4}" type="pres">
      <dgm:prSet presAssocID="{D7B2C1ED-5D58-4F49-A870-2050EA5751BB}" presName="circle3" presStyleLbl="node1" presStyleIdx="2" presStyleCnt="4"/>
      <dgm:spPr/>
    </dgm:pt>
    <dgm:pt modelId="{AF310612-D670-4C5F-8A31-5C8B5B4BE3A6}" type="pres">
      <dgm:prSet presAssocID="{D7B2C1ED-5D58-4F49-A870-2050EA5751BB}" presName="rect3" presStyleLbl="alignAcc1" presStyleIdx="2" presStyleCnt="4"/>
      <dgm:spPr/>
      <dgm:t>
        <a:bodyPr/>
        <a:lstStyle/>
        <a:p>
          <a:endParaRPr lang="zh-CN" altLang="en-US"/>
        </a:p>
      </dgm:t>
    </dgm:pt>
    <dgm:pt modelId="{49A15EA1-D1EE-42D3-B99D-5D020C8D0BEB}" type="pres">
      <dgm:prSet presAssocID="{53AA8361-CF66-460C-AD1A-DA4C45A4605D}" presName="vertSpace4" presStyleLbl="node1" presStyleIdx="2" presStyleCnt="4"/>
      <dgm:spPr/>
    </dgm:pt>
    <dgm:pt modelId="{01E30F64-7A0D-4C59-81FB-A6FE717CB6E7}" type="pres">
      <dgm:prSet presAssocID="{53AA8361-CF66-460C-AD1A-DA4C45A4605D}" presName="circle4" presStyleLbl="node1" presStyleIdx="3" presStyleCnt="4"/>
      <dgm:spPr/>
    </dgm:pt>
    <dgm:pt modelId="{6DAF5675-46EF-463B-809F-26F8F72642AA}" type="pres">
      <dgm:prSet presAssocID="{53AA8361-CF66-460C-AD1A-DA4C45A4605D}" presName="rect4" presStyleLbl="alignAcc1" presStyleIdx="3" presStyleCnt="4"/>
      <dgm:spPr/>
      <dgm:t>
        <a:bodyPr/>
        <a:lstStyle/>
        <a:p>
          <a:endParaRPr lang="zh-CN" altLang="en-US"/>
        </a:p>
      </dgm:t>
    </dgm:pt>
    <dgm:pt modelId="{1891BABB-5224-42CF-A661-A1283CAEEA17}" type="pres">
      <dgm:prSet presAssocID="{CBDA5A22-E851-4564-9093-78C5F8019A73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D99F4C-2DAB-48E3-96B0-B15CBAC85E93}" type="pres">
      <dgm:prSet presAssocID="{CBDA5A22-E851-4564-9093-78C5F8019A73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A9B02C-ADFF-4936-9C0A-945415F45A6A}" type="pres">
      <dgm:prSet presAssocID="{1141CD21-1D3C-4288-B5A4-FCAF0609888C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574DF4-0A1D-46A9-83A6-D765C49FAA7B}" type="pres">
      <dgm:prSet presAssocID="{1141CD21-1D3C-4288-B5A4-FCAF0609888C}" presName="rect2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742FDB-3E13-44BD-932B-11B539606823}" type="pres">
      <dgm:prSet presAssocID="{D7B2C1ED-5D58-4F49-A870-2050EA5751BB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397685-18C7-48AE-B8E3-DBE947B6ADD8}" type="pres">
      <dgm:prSet presAssocID="{D7B2C1ED-5D58-4F49-A870-2050EA5751BB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11E62F-F4FE-40AA-B539-F0D57F0C1703}" type="pres">
      <dgm:prSet presAssocID="{53AA8361-CF66-460C-AD1A-DA4C45A4605D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64A855-4FC2-4C69-B21F-03B909838994}" type="pres">
      <dgm:prSet presAssocID="{53AA8361-CF66-460C-AD1A-DA4C45A4605D}" presName="rect4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7C5E41-24C1-4F89-BE83-0F05A4C3B1E7}" srcId="{1141CD21-1D3C-4288-B5A4-FCAF0609888C}" destId="{CFB291B0-FE18-4E83-9DF1-39D3F4C79C4B}" srcOrd="1" destOrd="0" parTransId="{3E748839-41A5-4B2D-ACEC-6803DF5EE26A}" sibTransId="{061CAE7C-A360-430E-910A-C94B12D95354}"/>
    <dgm:cxn modelId="{4A8ABD90-D5B7-4CB9-9403-031586040846}" srcId="{85C69190-FB2C-4CA8-856C-24E1B07D4E07}" destId="{D7B2C1ED-5D58-4F49-A870-2050EA5751BB}" srcOrd="2" destOrd="0" parTransId="{067A2633-7E24-4B99-8ACF-37D03FA5699F}" sibTransId="{6272C8D7-9442-499E-99A7-54B94448F077}"/>
    <dgm:cxn modelId="{E9D86931-33D3-4955-98AC-FF9E418A9001}" type="presOf" srcId="{D98C1AE4-FE08-49C4-8EFE-55C18BE9F1A9}" destId="{99D99F4C-2DAB-48E3-96B0-B15CBAC85E93}" srcOrd="0" destOrd="1" presId="urn:microsoft.com/office/officeart/2005/8/layout/target3"/>
    <dgm:cxn modelId="{635EBF13-0AD0-445D-A34A-3C1117F2B791}" srcId="{CBDA5A22-E851-4564-9093-78C5F8019A73}" destId="{6FDAD64A-6B11-4A31-9D15-0B4BC30B0FD5}" srcOrd="0" destOrd="0" parTransId="{AB0A09B8-6F89-42A4-9400-7DE7EE45BD3D}" sibTransId="{02C470BC-0336-4223-869E-BFD32348F720}"/>
    <dgm:cxn modelId="{F67E26B5-2AD4-42FA-9187-311DDECCCF98}" srcId="{85C69190-FB2C-4CA8-856C-24E1B07D4E07}" destId="{1141CD21-1D3C-4288-B5A4-FCAF0609888C}" srcOrd="1" destOrd="0" parTransId="{12E07FC7-FA6D-435B-8AB4-28E657065279}" sibTransId="{3550FAD8-3612-4E7A-971C-8D69007A2B83}"/>
    <dgm:cxn modelId="{6792D7C6-B9B9-4082-8591-B8F20692B2AE}" type="presOf" srcId="{1141CD21-1D3C-4288-B5A4-FCAF0609888C}" destId="{F7A9B02C-ADFF-4936-9C0A-945415F45A6A}" srcOrd="1" destOrd="0" presId="urn:microsoft.com/office/officeart/2005/8/layout/target3"/>
    <dgm:cxn modelId="{B73CDBD6-98DD-4E38-8E5B-40DF91D6E6CB}" srcId="{85C69190-FB2C-4CA8-856C-24E1B07D4E07}" destId="{CBDA5A22-E851-4564-9093-78C5F8019A73}" srcOrd="0" destOrd="0" parTransId="{0E4747DF-4CD7-43E4-828A-3FF757E021DF}" sibTransId="{A0FE2BB6-C61E-44F1-81E5-6CD4937DD0A8}"/>
    <dgm:cxn modelId="{237FB4CA-A10B-41CD-9D45-37F7E71CDCD4}" type="presOf" srcId="{53AA8361-CF66-460C-AD1A-DA4C45A4605D}" destId="{6DAF5675-46EF-463B-809F-26F8F72642AA}" srcOrd="0" destOrd="0" presId="urn:microsoft.com/office/officeart/2005/8/layout/target3"/>
    <dgm:cxn modelId="{424B9D17-7311-4BE6-A330-C0F88B453AE2}" type="presOf" srcId="{CBDA5A22-E851-4564-9093-78C5F8019A73}" destId="{1891BABB-5224-42CF-A661-A1283CAEEA17}" srcOrd="1" destOrd="0" presId="urn:microsoft.com/office/officeart/2005/8/layout/target3"/>
    <dgm:cxn modelId="{70928623-7E4D-4282-99DF-CE6B38BC10B7}" type="presOf" srcId="{6E68941F-3833-4D61-933D-ACCEF2F398E7}" destId="{8864A855-4FC2-4C69-B21F-03B909838994}" srcOrd="0" destOrd="1" presId="urn:microsoft.com/office/officeart/2005/8/layout/target3"/>
    <dgm:cxn modelId="{1F0E46C5-FD7F-4451-AC43-3A6D119DD836}" type="presOf" srcId="{85C69190-FB2C-4CA8-856C-24E1B07D4E07}" destId="{7878606F-37B0-4A03-84FE-32C538489983}" srcOrd="0" destOrd="0" presId="urn:microsoft.com/office/officeart/2005/8/layout/target3"/>
    <dgm:cxn modelId="{DCC4BAB1-8461-46D4-8203-9DBECE40FF27}" srcId="{D7B2C1ED-5D58-4F49-A870-2050EA5751BB}" destId="{AE4EF163-ED27-47DB-A33E-78ABF57887B6}" srcOrd="0" destOrd="0" parTransId="{4F6D2BC1-F0EC-466B-91D3-BF7871C82AE0}" sibTransId="{71D032F2-E98E-4386-854D-2C13FABF8339}"/>
    <dgm:cxn modelId="{FC33B746-ACB0-42B3-AE47-5935CB2B78E4}" type="presOf" srcId="{AE4EF163-ED27-47DB-A33E-78ABF57887B6}" destId="{0C397685-18C7-48AE-B8E3-DBE947B6ADD8}" srcOrd="0" destOrd="0" presId="urn:microsoft.com/office/officeart/2005/8/layout/target3"/>
    <dgm:cxn modelId="{595D5FEB-4396-4BAC-BE20-C4C740DA4FB6}" type="presOf" srcId="{D7B2C1ED-5D58-4F49-A870-2050EA5751BB}" destId="{07742FDB-3E13-44BD-932B-11B539606823}" srcOrd="1" destOrd="0" presId="urn:microsoft.com/office/officeart/2005/8/layout/target3"/>
    <dgm:cxn modelId="{8145E171-661B-46EC-8397-1D0BD7F09105}" type="presOf" srcId="{6E418B26-AADC-465C-8192-254F111183BE}" destId="{5A574DF4-0A1D-46A9-83A6-D765C49FAA7B}" srcOrd="0" destOrd="0" presId="urn:microsoft.com/office/officeart/2005/8/layout/target3"/>
    <dgm:cxn modelId="{3F44D9D4-E865-46D1-94B5-316591350A2D}" srcId="{53AA8361-CF66-460C-AD1A-DA4C45A4605D}" destId="{6E68941F-3833-4D61-933D-ACCEF2F398E7}" srcOrd="1" destOrd="0" parTransId="{557F976E-97A7-4ED7-944A-AD611B96F93B}" sibTransId="{80CCA8BC-0DA4-42D6-81EA-32C0F57F0D90}"/>
    <dgm:cxn modelId="{CEB513E0-53BB-4A31-AB60-A4C68D4ED0D8}" type="presOf" srcId="{1141CD21-1D3C-4288-B5A4-FCAF0609888C}" destId="{F6C3A188-31ED-4C99-9CA2-786FEFEDB394}" srcOrd="0" destOrd="0" presId="urn:microsoft.com/office/officeart/2005/8/layout/target3"/>
    <dgm:cxn modelId="{97A599CE-BA93-4DB5-BC1A-CF9DE187A8E2}" srcId="{53AA8361-CF66-460C-AD1A-DA4C45A4605D}" destId="{49DF6312-9EA5-4971-8257-9F9EA4EBE1C1}" srcOrd="0" destOrd="0" parTransId="{C9746F22-812F-4437-9D00-06847F21DB9F}" sibTransId="{D93DF749-7E6C-45E8-A562-17D8A29B1B4E}"/>
    <dgm:cxn modelId="{170A9AAE-118E-4320-9D6D-B7A96CEB2C2E}" srcId="{1141CD21-1D3C-4288-B5A4-FCAF0609888C}" destId="{6E418B26-AADC-465C-8192-254F111183BE}" srcOrd="0" destOrd="0" parTransId="{1A495F6E-74E4-4230-9DA5-BC5D54731DD6}" sibTransId="{23B3C6DA-E4FC-4AFD-8907-495E2E3815E4}"/>
    <dgm:cxn modelId="{B20FB926-8D86-4435-8CFE-04661403E427}" type="presOf" srcId="{49DF6312-9EA5-4971-8257-9F9EA4EBE1C1}" destId="{8864A855-4FC2-4C69-B21F-03B909838994}" srcOrd="0" destOrd="0" presId="urn:microsoft.com/office/officeart/2005/8/layout/target3"/>
    <dgm:cxn modelId="{1D2D2D08-BB9E-44FF-AA59-872AD41FA9FB}" type="presOf" srcId="{CBDA5A22-E851-4564-9093-78C5F8019A73}" destId="{845581A9-FB59-4B32-BCFB-0371E699D444}" srcOrd="0" destOrd="0" presId="urn:microsoft.com/office/officeart/2005/8/layout/target3"/>
    <dgm:cxn modelId="{42229646-431F-4F67-A385-1BD4E8D76C4E}" type="presOf" srcId="{6FDAD64A-6B11-4A31-9D15-0B4BC30B0FD5}" destId="{99D99F4C-2DAB-48E3-96B0-B15CBAC85E93}" srcOrd="0" destOrd="0" presId="urn:microsoft.com/office/officeart/2005/8/layout/target3"/>
    <dgm:cxn modelId="{FDA105C9-3185-421A-B976-F1B612531BB0}" type="presOf" srcId="{D7B2C1ED-5D58-4F49-A870-2050EA5751BB}" destId="{AF310612-D670-4C5F-8A31-5C8B5B4BE3A6}" srcOrd="0" destOrd="0" presId="urn:microsoft.com/office/officeart/2005/8/layout/target3"/>
    <dgm:cxn modelId="{DF764F9D-0970-46A0-8EFB-6B8E0791B120}" type="presOf" srcId="{CFB291B0-FE18-4E83-9DF1-39D3F4C79C4B}" destId="{5A574DF4-0A1D-46A9-83A6-D765C49FAA7B}" srcOrd="0" destOrd="1" presId="urn:microsoft.com/office/officeart/2005/8/layout/target3"/>
    <dgm:cxn modelId="{9033F76B-86EA-4D19-B5E4-6883D229C535}" srcId="{85C69190-FB2C-4CA8-856C-24E1B07D4E07}" destId="{53AA8361-CF66-460C-AD1A-DA4C45A4605D}" srcOrd="3" destOrd="0" parTransId="{862FD0BC-6F29-4E09-A94A-97F14544BA4D}" sibTransId="{02E31CF8-E2DE-49F6-BE4D-5C1F93EC697E}"/>
    <dgm:cxn modelId="{B5E80E6A-C232-4113-8160-88D2A59B5387}" srcId="{CBDA5A22-E851-4564-9093-78C5F8019A73}" destId="{D98C1AE4-FE08-49C4-8EFE-55C18BE9F1A9}" srcOrd="1" destOrd="0" parTransId="{934340C9-E38D-4E00-937D-B1A0B24580E7}" sibTransId="{6A82D91D-7B30-46DA-A47A-476A535563F2}"/>
    <dgm:cxn modelId="{652C5F56-131A-43B1-9524-94F3D75C14F9}" type="presOf" srcId="{A86FC349-60B6-4184-B3EE-3183AD69F0DF}" destId="{0C397685-18C7-48AE-B8E3-DBE947B6ADD8}" srcOrd="0" destOrd="1" presId="urn:microsoft.com/office/officeart/2005/8/layout/target3"/>
    <dgm:cxn modelId="{1FD03816-77E9-4FF2-9C49-6364B310CE72}" type="presOf" srcId="{53AA8361-CF66-460C-AD1A-DA4C45A4605D}" destId="{4311E62F-F4FE-40AA-B539-F0D57F0C1703}" srcOrd="1" destOrd="0" presId="urn:microsoft.com/office/officeart/2005/8/layout/target3"/>
    <dgm:cxn modelId="{8C1E8D64-88AC-42EB-AFEE-5083C7A75B98}" srcId="{D7B2C1ED-5D58-4F49-A870-2050EA5751BB}" destId="{A86FC349-60B6-4184-B3EE-3183AD69F0DF}" srcOrd="1" destOrd="0" parTransId="{209F3254-BD62-4697-B11E-7AA9978F173E}" sibTransId="{8097AFA8-5C0D-47FA-9E32-DD3DBBDB82B1}"/>
    <dgm:cxn modelId="{B0AAEA88-DF13-49D4-9A47-CD6D47A1B9FC}" type="presParOf" srcId="{7878606F-37B0-4A03-84FE-32C538489983}" destId="{959E491B-8AE9-475C-80E6-4F7ACD324ACF}" srcOrd="0" destOrd="0" presId="urn:microsoft.com/office/officeart/2005/8/layout/target3"/>
    <dgm:cxn modelId="{1274C210-29B1-49C6-B484-994DE6D1EA89}" type="presParOf" srcId="{7878606F-37B0-4A03-84FE-32C538489983}" destId="{4FEF02A1-2630-43E3-B08F-FB976B0490C4}" srcOrd="1" destOrd="0" presId="urn:microsoft.com/office/officeart/2005/8/layout/target3"/>
    <dgm:cxn modelId="{3258F794-8FD6-47F8-91BB-1FB0F83E9D69}" type="presParOf" srcId="{7878606F-37B0-4A03-84FE-32C538489983}" destId="{845581A9-FB59-4B32-BCFB-0371E699D444}" srcOrd="2" destOrd="0" presId="urn:microsoft.com/office/officeart/2005/8/layout/target3"/>
    <dgm:cxn modelId="{358C2D36-62AD-419D-A243-A575AEA6730B}" type="presParOf" srcId="{7878606F-37B0-4A03-84FE-32C538489983}" destId="{278A6832-DD89-431D-8139-DD6C71257C67}" srcOrd="3" destOrd="0" presId="urn:microsoft.com/office/officeart/2005/8/layout/target3"/>
    <dgm:cxn modelId="{B8E213DE-1D2D-41D2-892A-7DBB0CEDD8C1}" type="presParOf" srcId="{7878606F-37B0-4A03-84FE-32C538489983}" destId="{46F553C4-D607-43E4-B981-6864D966F814}" srcOrd="4" destOrd="0" presId="urn:microsoft.com/office/officeart/2005/8/layout/target3"/>
    <dgm:cxn modelId="{DCF5B843-DDB2-408C-AA67-CDF24A3796F2}" type="presParOf" srcId="{7878606F-37B0-4A03-84FE-32C538489983}" destId="{F6C3A188-31ED-4C99-9CA2-786FEFEDB394}" srcOrd="5" destOrd="0" presId="urn:microsoft.com/office/officeart/2005/8/layout/target3"/>
    <dgm:cxn modelId="{1C1F2799-E9FE-4D77-A32C-87090E457C98}" type="presParOf" srcId="{7878606F-37B0-4A03-84FE-32C538489983}" destId="{30599516-29AA-4364-AABB-C0E3FB723D0F}" srcOrd="6" destOrd="0" presId="urn:microsoft.com/office/officeart/2005/8/layout/target3"/>
    <dgm:cxn modelId="{A81F37E4-FB7E-4F8D-813A-B8030B0108E5}" type="presParOf" srcId="{7878606F-37B0-4A03-84FE-32C538489983}" destId="{9A99DF9B-00BD-48A4-AD52-C72CC9AD7FB4}" srcOrd="7" destOrd="0" presId="urn:microsoft.com/office/officeart/2005/8/layout/target3"/>
    <dgm:cxn modelId="{346267EC-2AB0-45E9-8D5F-BD527901AD60}" type="presParOf" srcId="{7878606F-37B0-4A03-84FE-32C538489983}" destId="{AF310612-D670-4C5F-8A31-5C8B5B4BE3A6}" srcOrd="8" destOrd="0" presId="urn:microsoft.com/office/officeart/2005/8/layout/target3"/>
    <dgm:cxn modelId="{01DDBACA-D6B7-49D9-9A74-A233E044FF02}" type="presParOf" srcId="{7878606F-37B0-4A03-84FE-32C538489983}" destId="{49A15EA1-D1EE-42D3-B99D-5D020C8D0BEB}" srcOrd="9" destOrd="0" presId="urn:microsoft.com/office/officeart/2005/8/layout/target3"/>
    <dgm:cxn modelId="{B0F3D9AD-630F-4F90-9175-68D6B9FE7F4D}" type="presParOf" srcId="{7878606F-37B0-4A03-84FE-32C538489983}" destId="{01E30F64-7A0D-4C59-81FB-A6FE717CB6E7}" srcOrd="10" destOrd="0" presId="urn:microsoft.com/office/officeart/2005/8/layout/target3"/>
    <dgm:cxn modelId="{5F82CE1A-59EF-45AB-B871-37754A5E7129}" type="presParOf" srcId="{7878606F-37B0-4A03-84FE-32C538489983}" destId="{6DAF5675-46EF-463B-809F-26F8F72642AA}" srcOrd="11" destOrd="0" presId="urn:microsoft.com/office/officeart/2005/8/layout/target3"/>
    <dgm:cxn modelId="{C9A3E767-BFAE-478D-A93A-56CB1A608867}" type="presParOf" srcId="{7878606F-37B0-4A03-84FE-32C538489983}" destId="{1891BABB-5224-42CF-A661-A1283CAEEA17}" srcOrd="12" destOrd="0" presId="urn:microsoft.com/office/officeart/2005/8/layout/target3"/>
    <dgm:cxn modelId="{DE9952BC-A76C-44BE-8BCB-39A60E932B77}" type="presParOf" srcId="{7878606F-37B0-4A03-84FE-32C538489983}" destId="{99D99F4C-2DAB-48E3-96B0-B15CBAC85E93}" srcOrd="13" destOrd="0" presId="urn:microsoft.com/office/officeart/2005/8/layout/target3"/>
    <dgm:cxn modelId="{1CBBFBFA-F244-4BD4-8A17-0377E158DDA4}" type="presParOf" srcId="{7878606F-37B0-4A03-84FE-32C538489983}" destId="{F7A9B02C-ADFF-4936-9C0A-945415F45A6A}" srcOrd="14" destOrd="0" presId="urn:microsoft.com/office/officeart/2005/8/layout/target3"/>
    <dgm:cxn modelId="{2B791C75-7AAC-4677-975F-64C0A77C10EF}" type="presParOf" srcId="{7878606F-37B0-4A03-84FE-32C538489983}" destId="{5A574DF4-0A1D-46A9-83A6-D765C49FAA7B}" srcOrd="15" destOrd="0" presId="urn:microsoft.com/office/officeart/2005/8/layout/target3"/>
    <dgm:cxn modelId="{7FD63D90-4873-47D9-82E0-563A07E4CE94}" type="presParOf" srcId="{7878606F-37B0-4A03-84FE-32C538489983}" destId="{07742FDB-3E13-44BD-932B-11B539606823}" srcOrd="16" destOrd="0" presId="urn:microsoft.com/office/officeart/2005/8/layout/target3"/>
    <dgm:cxn modelId="{E044F7E9-0C90-4DEE-84BC-56210278B28F}" type="presParOf" srcId="{7878606F-37B0-4A03-84FE-32C538489983}" destId="{0C397685-18C7-48AE-B8E3-DBE947B6ADD8}" srcOrd="17" destOrd="0" presId="urn:microsoft.com/office/officeart/2005/8/layout/target3"/>
    <dgm:cxn modelId="{116B7426-CFFD-4305-822C-3D34DA4DE9B4}" type="presParOf" srcId="{7878606F-37B0-4A03-84FE-32C538489983}" destId="{4311E62F-F4FE-40AA-B539-F0D57F0C1703}" srcOrd="18" destOrd="0" presId="urn:microsoft.com/office/officeart/2005/8/layout/target3"/>
    <dgm:cxn modelId="{26692250-DACA-4024-B371-7143A8CAD21B}" type="presParOf" srcId="{7878606F-37B0-4A03-84FE-32C538489983}" destId="{8864A855-4FC2-4C69-B21F-03B909838994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491B-8AE9-475C-80E6-4F7ACD324ACF}">
      <dsp:nvSpPr>
        <dsp:cNvPr id="0" name=""/>
        <dsp:cNvSpPr/>
      </dsp:nvSpPr>
      <dsp:spPr>
        <a:xfrm>
          <a:off x="0" y="427603"/>
          <a:ext cx="4148593" cy="414859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581A9-FB59-4B32-BCFB-0371E699D444}">
      <dsp:nvSpPr>
        <dsp:cNvPr id="0" name=""/>
        <dsp:cNvSpPr/>
      </dsp:nvSpPr>
      <dsp:spPr>
        <a:xfrm>
          <a:off x="2074296" y="427603"/>
          <a:ext cx="4840025" cy="41485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角色说话</a:t>
          </a:r>
          <a:endParaRPr lang="zh-CN" altLang="en-US" sz="3400" kern="1200" dirty="0"/>
        </a:p>
      </dsp:txBody>
      <dsp:txXfrm>
        <a:off x="2074296" y="427603"/>
        <a:ext cx="2420012" cy="881576"/>
      </dsp:txXfrm>
    </dsp:sp>
    <dsp:sp modelId="{46F553C4-D607-43E4-B981-6864D966F814}">
      <dsp:nvSpPr>
        <dsp:cNvPr id="0" name=""/>
        <dsp:cNvSpPr/>
      </dsp:nvSpPr>
      <dsp:spPr>
        <a:xfrm>
          <a:off x="544502" y="1309179"/>
          <a:ext cx="3059587" cy="305958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3A188-31ED-4C99-9CA2-786FEFEDB394}">
      <dsp:nvSpPr>
        <dsp:cNvPr id="0" name=""/>
        <dsp:cNvSpPr/>
      </dsp:nvSpPr>
      <dsp:spPr>
        <a:xfrm>
          <a:off x="2074296" y="1309179"/>
          <a:ext cx="4840025" cy="3059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角色隐身</a:t>
          </a:r>
          <a:endParaRPr lang="zh-CN" altLang="en-US" sz="3400" kern="1200" dirty="0"/>
        </a:p>
      </dsp:txBody>
      <dsp:txXfrm>
        <a:off x="2074296" y="1309179"/>
        <a:ext cx="2420012" cy="881576"/>
      </dsp:txXfrm>
    </dsp:sp>
    <dsp:sp modelId="{9A99DF9B-00BD-48A4-AD52-C72CC9AD7FB4}">
      <dsp:nvSpPr>
        <dsp:cNvPr id="0" name=""/>
        <dsp:cNvSpPr/>
      </dsp:nvSpPr>
      <dsp:spPr>
        <a:xfrm>
          <a:off x="1089005" y="2190755"/>
          <a:ext cx="1970581" cy="197058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10612-D670-4C5F-8A31-5C8B5B4BE3A6}">
      <dsp:nvSpPr>
        <dsp:cNvPr id="0" name=""/>
        <dsp:cNvSpPr/>
      </dsp:nvSpPr>
      <dsp:spPr>
        <a:xfrm>
          <a:off x="2074296" y="2190755"/>
          <a:ext cx="4840025" cy="19705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角色定位</a:t>
          </a:r>
          <a:endParaRPr lang="zh-CN" altLang="en-US" sz="3400" kern="1200" dirty="0"/>
        </a:p>
      </dsp:txBody>
      <dsp:txXfrm>
        <a:off x="2074296" y="2190755"/>
        <a:ext cx="2420012" cy="881576"/>
      </dsp:txXfrm>
    </dsp:sp>
    <dsp:sp modelId="{01E30F64-7A0D-4C59-81FB-A6FE717CB6E7}">
      <dsp:nvSpPr>
        <dsp:cNvPr id="0" name=""/>
        <dsp:cNvSpPr/>
      </dsp:nvSpPr>
      <dsp:spPr>
        <a:xfrm>
          <a:off x="1633508" y="3072331"/>
          <a:ext cx="881576" cy="88157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F5675-46EF-463B-809F-26F8F72642AA}">
      <dsp:nvSpPr>
        <dsp:cNvPr id="0" name=""/>
        <dsp:cNvSpPr/>
      </dsp:nvSpPr>
      <dsp:spPr>
        <a:xfrm>
          <a:off x="2074296" y="3072331"/>
          <a:ext cx="4840025" cy="8815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角色初始化</a:t>
          </a:r>
          <a:endParaRPr lang="zh-CN" altLang="en-US" sz="3400" kern="1200" dirty="0"/>
        </a:p>
      </dsp:txBody>
      <dsp:txXfrm>
        <a:off x="2074296" y="3072331"/>
        <a:ext cx="2420012" cy="881576"/>
      </dsp:txXfrm>
    </dsp:sp>
    <dsp:sp modelId="{99D99F4C-2DAB-48E3-96B0-B15CBAC85E93}">
      <dsp:nvSpPr>
        <dsp:cNvPr id="0" name=""/>
        <dsp:cNvSpPr/>
      </dsp:nvSpPr>
      <dsp:spPr>
        <a:xfrm>
          <a:off x="4494309" y="427603"/>
          <a:ext cx="2420012" cy="8815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普通说话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等待说话</a:t>
          </a:r>
          <a:endParaRPr lang="zh-CN" altLang="en-US" sz="2000" kern="1200" dirty="0"/>
        </a:p>
      </dsp:txBody>
      <dsp:txXfrm>
        <a:off x="4494309" y="427603"/>
        <a:ext cx="2420012" cy="881576"/>
      </dsp:txXfrm>
    </dsp:sp>
    <dsp:sp modelId="{5A574DF4-0A1D-46A9-83A6-D765C49FAA7B}">
      <dsp:nvSpPr>
        <dsp:cNvPr id="0" name=""/>
        <dsp:cNvSpPr/>
      </dsp:nvSpPr>
      <dsp:spPr>
        <a:xfrm>
          <a:off x="4494309" y="1309179"/>
          <a:ext cx="2420012" cy="8815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角色显示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角色隐藏</a:t>
          </a:r>
          <a:endParaRPr lang="zh-CN" altLang="en-US" sz="2000" kern="1200" dirty="0"/>
        </a:p>
      </dsp:txBody>
      <dsp:txXfrm>
        <a:off x="4494309" y="1309179"/>
        <a:ext cx="2420012" cy="881576"/>
      </dsp:txXfrm>
    </dsp:sp>
    <dsp:sp modelId="{0C397685-18C7-48AE-B8E3-DBE947B6ADD8}">
      <dsp:nvSpPr>
        <dsp:cNvPr id="0" name=""/>
        <dsp:cNvSpPr/>
      </dsp:nvSpPr>
      <dsp:spPr>
        <a:xfrm>
          <a:off x="4494309" y="2190755"/>
          <a:ext cx="2420012" cy="8815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位置的坐标唯一性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定位代码实现</a:t>
          </a:r>
          <a:endParaRPr lang="zh-CN" altLang="en-US" sz="2000" kern="1200" dirty="0"/>
        </a:p>
      </dsp:txBody>
      <dsp:txXfrm>
        <a:off x="4494309" y="2190755"/>
        <a:ext cx="2420012" cy="881576"/>
      </dsp:txXfrm>
    </dsp:sp>
    <dsp:sp modelId="{8864A855-4FC2-4C69-B21F-03B909838994}">
      <dsp:nvSpPr>
        <dsp:cNvPr id="0" name=""/>
        <dsp:cNvSpPr/>
      </dsp:nvSpPr>
      <dsp:spPr>
        <a:xfrm>
          <a:off x="4494309" y="3072331"/>
          <a:ext cx="2420012" cy="8815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为什么要初始化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初始化代码实现</a:t>
          </a:r>
          <a:endParaRPr lang="zh-CN" altLang="en-US" sz="2000" kern="1200" dirty="0"/>
        </a:p>
      </dsp:txBody>
      <dsp:txXfrm>
        <a:off x="4494309" y="3072331"/>
        <a:ext cx="2420012" cy="881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Test-Prep Team\2. 奥数课程\Demo视频拍摄\课件PPT\PPT模板\1-2年级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45608" y="1863836"/>
            <a:ext cx="3086101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简奥数学</a:t>
            </a:r>
            <a:endParaRPr lang="en-US" altLang="zh-CN" sz="3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三年级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反馈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强化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巧求星期几</a:t>
            </a:r>
            <a:endParaRPr lang="en-US" altLang="zh-CN" sz="40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第二节课知识点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540000" y="1402833"/>
            <a:ext cx="243943" cy="243943"/>
          </a:xfrm>
          <a:prstGeom prst="star5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680042695"/>
              </p:ext>
            </p:extLst>
          </p:nvPr>
        </p:nvGraphicFramePr>
        <p:xfrm>
          <a:off x="1524000" y="1397000"/>
          <a:ext cx="6914322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0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1613536"/>
            <a:ext cx="30003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186127" y="4307385"/>
            <a:ext cx="29546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课后作业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0000" y="1402833"/>
            <a:ext cx="486723" cy="243943"/>
            <a:chOff x="589384" y="1376963"/>
            <a:chExt cx="486723" cy="243943"/>
          </a:xfrm>
        </p:grpSpPr>
        <p:sp>
          <p:nvSpPr>
            <p:cNvPr id="10" name="五角星 9"/>
            <p:cNvSpPr/>
            <p:nvPr/>
          </p:nvSpPr>
          <p:spPr>
            <a:xfrm>
              <a:off x="58938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" name="五角星 10"/>
            <p:cNvSpPr/>
            <p:nvPr/>
          </p:nvSpPr>
          <p:spPr>
            <a:xfrm>
              <a:off x="83216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1879357" y="2843607"/>
            <a:ext cx="57486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、苹果掉到一半的时候，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熊二说一声：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“苹果直接掉地上”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然后苹果就很听话地直接掉地上了。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5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62122" y="1941251"/>
            <a:ext cx="36086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 you </a:t>
            </a:r>
            <a:endParaRPr lang="zh-CN" altLang="en-US" sz="5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44" y="3142417"/>
            <a:ext cx="2847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88</Words>
  <Application>Microsoft Office PowerPoint</Application>
  <PresentationFormat>全屏显示(4:3)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Henrik Luo_罗越伟</dc:creator>
  <cp:lastModifiedBy>Harun Li_李海勇</cp:lastModifiedBy>
  <cp:revision>99</cp:revision>
  <dcterms:created xsi:type="dcterms:W3CDTF">2017-02-24T08:22:28Z</dcterms:created>
  <dcterms:modified xsi:type="dcterms:W3CDTF">2017-07-22T12:12:26Z</dcterms:modified>
</cp:coreProperties>
</file>