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366" r:id="rId3"/>
    <p:sldId id="361" r:id="rId4"/>
    <p:sldId id="365" r:id="rId5"/>
    <p:sldId id="3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>
        <p:scale>
          <a:sx n="96" d="100"/>
          <a:sy n="96" d="100"/>
        </p:scale>
        <p:origin x="-630" y="-72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69190-FB2C-4CA8-856C-24E1B07D4E07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DA5A22-E851-4564-9093-78C5F8019A73}">
      <dgm:prSet phldrT="[文本]" custT="1"/>
      <dgm:spPr/>
      <dgm:t>
        <a:bodyPr/>
        <a:lstStyle/>
        <a:p>
          <a:r>
            <a:rPr lang="zh-CN" altLang="en-US" sz="5400" dirty="0" smtClean="0"/>
            <a:t>作业讲评</a:t>
          </a:r>
          <a:endParaRPr lang="en-US" altLang="zh-CN" sz="5400" dirty="0" smtClean="0"/>
        </a:p>
      </dgm:t>
    </dgm:pt>
    <dgm:pt modelId="{0E4747DF-4CD7-43E4-828A-3FF757E021DF}" type="par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A0FE2BB6-C61E-44F1-81E5-6CD4937DD0A8}" type="sib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7878606F-37B0-4A03-84FE-32C538489983}" type="pres">
      <dgm:prSet presAssocID="{85C69190-FB2C-4CA8-856C-24E1B07D4E0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9E491B-8AE9-475C-80E6-4F7ACD324ACF}" type="pres">
      <dgm:prSet presAssocID="{CBDA5A22-E851-4564-9093-78C5F8019A73}" presName="circle1" presStyleLbl="node1" presStyleIdx="0" presStyleCnt="1"/>
      <dgm:spPr/>
      <dgm:t>
        <a:bodyPr/>
        <a:lstStyle/>
        <a:p>
          <a:endParaRPr lang="zh-CN" altLang="en-US"/>
        </a:p>
      </dgm:t>
    </dgm:pt>
    <dgm:pt modelId="{4FEF02A1-2630-43E3-B08F-FB976B0490C4}" type="pres">
      <dgm:prSet presAssocID="{CBDA5A22-E851-4564-9093-78C5F8019A73}" presName="space" presStyleCnt="0"/>
      <dgm:spPr/>
    </dgm:pt>
    <dgm:pt modelId="{845581A9-FB59-4B32-BCFB-0371E699D444}" type="pres">
      <dgm:prSet presAssocID="{CBDA5A22-E851-4564-9093-78C5F8019A73}" presName="rect1" presStyleLbl="alignAcc1" presStyleIdx="0" presStyleCnt="1" custScaleY="60986"/>
      <dgm:spPr/>
      <dgm:t>
        <a:bodyPr/>
        <a:lstStyle/>
        <a:p>
          <a:endParaRPr lang="zh-CN" altLang="en-US"/>
        </a:p>
      </dgm:t>
    </dgm:pt>
    <dgm:pt modelId="{9D217E4D-B9DB-490B-A2DA-C912F95BAC94}" type="pres">
      <dgm:prSet presAssocID="{CBDA5A22-E851-4564-9093-78C5F8019A73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7CE3C4-533C-40D6-8463-42802FC9E903}" type="presOf" srcId="{CBDA5A22-E851-4564-9093-78C5F8019A73}" destId="{9D217E4D-B9DB-490B-A2DA-C912F95BAC94}" srcOrd="1" destOrd="0" presId="urn:microsoft.com/office/officeart/2005/8/layout/target3"/>
    <dgm:cxn modelId="{B73CDBD6-98DD-4E38-8E5B-40DF91D6E6CB}" srcId="{85C69190-FB2C-4CA8-856C-24E1B07D4E07}" destId="{CBDA5A22-E851-4564-9093-78C5F8019A73}" srcOrd="0" destOrd="0" parTransId="{0E4747DF-4CD7-43E4-828A-3FF757E021DF}" sibTransId="{A0FE2BB6-C61E-44F1-81E5-6CD4937DD0A8}"/>
    <dgm:cxn modelId="{8A797ACD-1492-4E4C-B188-6560F8127831}" type="presOf" srcId="{85C69190-FB2C-4CA8-856C-24E1B07D4E07}" destId="{7878606F-37B0-4A03-84FE-32C538489983}" srcOrd="0" destOrd="0" presId="urn:microsoft.com/office/officeart/2005/8/layout/target3"/>
    <dgm:cxn modelId="{E407014E-676C-4EF1-88B0-E94327E3E41F}" type="presOf" srcId="{CBDA5A22-E851-4564-9093-78C5F8019A73}" destId="{845581A9-FB59-4B32-BCFB-0371E699D444}" srcOrd="0" destOrd="0" presId="urn:microsoft.com/office/officeart/2005/8/layout/target3"/>
    <dgm:cxn modelId="{3A3B2308-7FE5-45D8-96FE-DCBB53388EF0}" type="presParOf" srcId="{7878606F-37B0-4A03-84FE-32C538489983}" destId="{959E491B-8AE9-475C-80E6-4F7ACD324ACF}" srcOrd="0" destOrd="0" presId="urn:microsoft.com/office/officeart/2005/8/layout/target3"/>
    <dgm:cxn modelId="{12B4ABBD-ECD6-4446-A320-6EEACF1DDE93}" type="presParOf" srcId="{7878606F-37B0-4A03-84FE-32C538489983}" destId="{4FEF02A1-2630-43E3-B08F-FB976B0490C4}" srcOrd="1" destOrd="0" presId="urn:microsoft.com/office/officeart/2005/8/layout/target3"/>
    <dgm:cxn modelId="{852B1B2D-DA24-4929-856E-F03B515AE43C}" type="presParOf" srcId="{7878606F-37B0-4A03-84FE-32C538489983}" destId="{845581A9-FB59-4B32-BCFB-0371E699D444}" srcOrd="2" destOrd="0" presId="urn:microsoft.com/office/officeart/2005/8/layout/target3"/>
    <dgm:cxn modelId="{EA3B7B3C-05DD-4E0B-B59B-FCC391B26FA8}" type="presParOf" srcId="{7878606F-37B0-4A03-84FE-32C538489983}" destId="{9D217E4D-B9DB-490B-A2DA-C912F95BAC9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491B-8AE9-475C-80E6-4F7ACD324ACF}">
      <dsp:nvSpPr>
        <dsp:cNvPr id="0" name=""/>
        <dsp:cNvSpPr/>
      </dsp:nvSpPr>
      <dsp:spPr>
        <a:xfrm>
          <a:off x="0" y="376914"/>
          <a:ext cx="4249971" cy="424997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581A9-FB59-4B32-BCFB-0371E699D444}">
      <dsp:nvSpPr>
        <dsp:cNvPr id="0" name=""/>
        <dsp:cNvSpPr/>
      </dsp:nvSpPr>
      <dsp:spPr>
        <a:xfrm>
          <a:off x="2124985" y="1205956"/>
          <a:ext cx="4958300" cy="25918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作业讲评</a:t>
          </a:r>
          <a:endParaRPr lang="en-US" altLang="zh-CN" sz="5400" kern="1200" dirty="0" smtClean="0"/>
        </a:p>
      </dsp:txBody>
      <dsp:txXfrm>
        <a:off x="2124985" y="1205956"/>
        <a:ext cx="4958300" cy="2591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Test-Prep Team\2. 奥数课程\Demo视频拍摄\课件PPT\PPT模板\1-2年级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45608" y="1863836"/>
            <a:ext cx="308610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简奥数学</a:t>
            </a:r>
            <a:endParaRPr lang="en-US" altLang="zh-CN" sz="3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三年级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反馈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强化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巧求星期几</a:t>
            </a:r>
            <a:endParaRPr lang="en-US" altLang="zh-CN" sz="40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72334488"/>
              </p:ext>
            </p:extLst>
          </p:nvPr>
        </p:nvGraphicFramePr>
        <p:xfrm>
          <a:off x="1524001" y="1397000"/>
          <a:ext cx="7083286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17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1613536"/>
            <a:ext cx="30003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86127" y="4307385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作业评鉴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作业评鉴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0000" y="1402833"/>
            <a:ext cx="486723" cy="243943"/>
            <a:chOff x="589384" y="1376963"/>
            <a:chExt cx="486723" cy="243943"/>
          </a:xfrm>
        </p:grpSpPr>
        <p:sp>
          <p:nvSpPr>
            <p:cNvPr id="10" name="五角星 9"/>
            <p:cNvSpPr/>
            <p:nvPr/>
          </p:nvSpPr>
          <p:spPr>
            <a:xfrm>
              <a:off x="58938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" name="五角星 10"/>
            <p:cNvSpPr/>
            <p:nvPr/>
          </p:nvSpPr>
          <p:spPr>
            <a:xfrm>
              <a:off x="83216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1026723" y="1809937"/>
            <a:ext cx="612860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、用上下方向键操作熊二跳起来。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、用循环让熊二在树林中来回走动。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、不断的随机产生苹果，熊二在树下来回移动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、苹果碰到熊二，消失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、树上随机地方下落苹果，非每次都是同一个位置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苹果缓慢缩小，非一下子消失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751" y="601317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说明：第一部分是遗留作业，第二部分是新作业。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5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62122" y="1941251"/>
            <a:ext cx="3608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 </a:t>
            </a:r>
            <a:endParaRPr lang="zh-CN" altLang="en-US" sz="5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44" y="3142417"/>
            <a:ext cx="2847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111</Words>
  <Application>Microsoft Office PowerPoint</Application>
  <PresentationFormat>全屏显示(4:3)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Henrik Luo_罗越伟</dc:creator>
  <cp:lastModifiedBy>Harun Li_李海勇</cp:lastModifiedBy>
  <cp:revision>115</cp:revision>
  <dcterms:created xsi:type="dcterms:W3CDTF">2017-02-24T08:22:28Z</dcterms:created>
  <dcterms:modified xsi:type="dcterms:W3CDTF">2017-11-01T06:55:26Z</dcterms:modified>
</cp:coreProperties>
</file>