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-72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 custT="1"/>
      <dgm:spPr/>
      <dgm:t>
        <a:bodyPr/>
        <a:lstStyle/>
        <a:p>
          <a:r>
            <a:rPr lang="zh-CN" altLang="en-US" sz="4400" dirty="0" smtClean="0"/>
            <a:t>声音</a:t>
          </a:r>
          <a:endParaRPr lang="en-US" altLang="zh-CN" sz="4400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 custT="1"/>
      <dgm:spPr/>
      <dgm:t>
        <a:bodyPr/>
        <a:lstStyle/>
        <a:p>
          <a:r>
            <a:rPr lang="zh-CN" altLang="en-US" sz="2800" dirty="0" smtClean="0"/>
            <a:t>播放声音</a:t>
          </a:r>
          <a:endParaRPr lang="zh-CN" altLang="en-US" sz="2800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 custT="1"/>
      <dgm:spPr/>
      <dgm:t>
        <a:bodyPr/>
        <a:lstStyle/>
        <a:p>
          <a:r>
            <a:rPr lang="zh-CN" altLang="en-US" sz="4400" dirty="0" smtClean="0"/>
            <a:t>计数器</a:t>
          </a:r>
          <a:endParaRPr lang="en-US" altLang="zh-CN" sz="4400" dirty="0" smtClean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8D560C3-5F1A-460F-B7F3-4880136A7094}">
      <dgm:prSet phldrT="[文本]" custT="1"/>
      <dgm:spPr/>
      <dgm:t>
        <a:bodyPr/>
        <a:lstStyle/>
        <a:p>
          <a:r>
            <a:rPr lang="zh-CN" altLang="en-US" sz="3000" dirty="0" smtClean="0"/>
            <a:t>计数器的概念</a:t>
          </a:r>
          <a:endParaRPr lang="zh-CN" altLang="en-US" sz="3000" dirty="0"/>
        </a:p>
      </dgm:t>
    </dgm:pt>
    <dgm:pt modelId="{84ECD925-2369-4ADA-9070-A86C2CAE4235}" type="par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478EA9DD-AF44-48F8-BF13-82FEB50929F6}" type="sib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DC0C305E-C21A-4FFC-B26B-D2AFECF9466F}">
      <dgm:prSet phldrT="[文本]" custT="1"/>
      <dgm:spPr/>
      <dgm:t>
        <a:bodyPr/>
        <a:lstStyle/>
        <a:p>
          <a:r>
            <a:rPr lang="zh-CN" altLang="en-US" sz="3000" dirty="0" smtClean="0"/>
            <a:t>计数器初始化</a:t>
          </a:r>
          <a:endParaRPr lang="zh-CN" altLang="en-US" sz="3000" dirty="0"/>
        </a:p>
      </dgm:t>
    </dgm:pt>
    <dgm:pt modelId="{6920931B-D959-4506-9BC5-B1720E0EC7F0}" type="parTrans" cxnId="{0F02FD8A-A95F-44B0-926E-DDB5FD3D607C}">
      <dgm:prSet/>
      <dgm:spPr/>
      <dgm:t>
        <a:bodyPr/>
        <a:lstStyle/>
        <a:p>
          <a:endParaRPr lang="zh-CN" altLang="en-US"/>
        </a:p>
      </dgm:t>
    </dgm:pt>
    <dgm:pt modelId="{DEF7849B-6FFF-44DF-9E6D-71EDB41E91C2}" type="sibTrans" cxnId="{0F02FD8A-A95F-44B0-926E-DDB5FD3D607C}">
      <dgm:prSet/>
      <dgm:spPr/>
      <dgm:t>
        <a:bodyPr/>
        <a:lstStyle/>
        <a:p>
          <a:endParaRPr lang="zh-CN" altLang="en-US"/>
        </a:p>
      </dgm:t>
    </dgm:pt>
    <dgm:pt modelId="{657FF56A-1EE5-45A0-ACDA-A62EC16A8F8D}">
      <dgm:prSet phldrT="[文本]" custT="1"/>
      <dgm:spPr/>
      <dgm:t>
        <a:bodyPr/>
        <a:lstStyle/>
        <a:p>
          <a:r>
            <a:rPr lang="zh-CN" altLang="en-US" sz="2800" dirty="0" smtClean="0"/>
            <a:t>自定义声音</a:t>
          </a:r>
          <a:endParaRPr lang="zh-CN" altLang="en-US" sz="2800" dirty="0"/>
        </a:p>
      </dgm:t>
    </dgm:pt>
    <dgm:pt modelId="{C85B5F15-DFAA-4A02-998B-AD7C364EB4C8}" type="parTrans" cxnId="{35343E48-4444-4F15-81BE-0B5EF3DDC6A1}">
      <dgm:prSet/>
      <dgm:spPr/>
      <dgm:t>
        <a:bodyPr/>
        <a:lstStyle/>
        <a:p>
          <a:endParaRPr lang="zh-CN" altLang="en-US"/>
        </a:p>
      </dgm:t>
    </dgm:pt>
    <dgm:pt modelId="{A8C14D3D-E313-44DA-9F02-BBDB609D2EB3}" type="sibTrans" cxnId="{35343E48-4444-4F15-81BE-0B5EF3DDC6A1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2"/>
      <dgm:spPr/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7E8C1E01-823B-4D19-A56C-0431374A2356}" type="pres">
      <dgm:prSet presAssocID="{FA9DF543-93CD-49F1-9CA4-C1CEAD7BC08D}" presName="vertSpace2" presStyleLbl="node1" presStyleIdx="0" presStyleCnt="2"/>
      <dgm:spPr/>
    </dgm:pt>
    <dgm:pt modelId="{E1D8DE2D-3789-4043-9B7B-6D565EFB807D}" type="pres">
      <dgm:prSet presAssocID="{FA9DF543-93CD-49F1-9CA4-C1CEAD7BC08D}" presName="circle2" presStyleLbl="node1" presStyleIdx="1" presStyleCnt="2"/>
      <dgm:spPr/>
    </dgm:pt>
    <dgm:pt modelId="{C5026BA4-F767-48CF-924A-5E5DEE08B4D0}" type="pres">
      <dgm:prSet presAssocID="{FA9DF543-93CD-49F1-9CA4-C1CEAD7BC08D}" presName="rect2" presStyleLbl="alignAcc1" presStyleIdx="1" presStyleCnt="2" custLinFactNeighborX="411" custLinFactNeighborY="737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8AF0A-8A0F-4FD5-A1AE-4EA30BD975B5}" type="pres">
      <dgm:prSet presAssocID="{FA9DF543-93CD-49F1-9CA4-C1CEAD7BC08D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FCF14-034A-4316-ADA5-5E7B4D21865F}" type="pres">
      <dgm:prSet presAssocID="{FA9DF543-93CD-49F1-9CA4-C1CEAD7BC08D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68D433-E225-461F-B9C4-4BC2ACA010A8}" type="presOf" srcId="{DC0C305E-C21A-4FFC-B26B-D2AFECF9466F}" destId="{7B1FCF14-034A-4316-ADA5-5E7B4D21865F}" srcOrd="0" destOrd="1" presId="urn:microsoft.com/office/officeart/2005/8/layout/target3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FDABB6D8-878D-4000-BACD-220CA99F6B52}" srcId="{85C69190-FB2C-4CA8-856C-24E1B07D4E07}" destId="{FA9DF543-93CD-49F1-9CA4-C1CEAD7BC08D}" srcOrd="1" destOrd="0" parTransId="{293516EB-E02C-4602-A975-50C1F40B56F7}" sibTransId="{0ED868F1-F8EF-473E-B8B4-E52D529A7B3D}"/>
    <dgm:cxn modelId="{ACDC435B-AC43-4266-AD5E-5C445972489C}" type="presOf" srcId="{88D560C3-5F1A-460F-B7F3-4880136A7094}" destId="{7B1FCF14-034A-4316-ADA5-5E7B4D21865F}" srcOrd="0" destOrd="0" presId="urn:microsoft.com/office/officeart/2005/8/layout/target3"/>
    <dgm:cxn modelId="{42229646-431F-4F67-A385-1BD4E8D76C4E}" type="presOf" srcId="{6FDAD64A-6B11-4A31-9D15-0B4BC30B0FD5}" destId="{99D99F4C-2DAB-48E3-96B0-B15CBAC85E93}" srcOrd="0" destOrd="1" presId="urn:microsoft.com/office/officeart/2005/8/layout/target3"/>
    <dgm:cxn modelId="{5E26DD7F-A02D-4EF7-A5A9-A9E4E41B5882}" srcId="{FA9DF543-93CD-49F1-9CA4-C1CEAD7BC08D}" destId="{88D560C3-5F1A-460F-B7F3-4880136A7094}" srcOrd="0" destOrd="0" parTransId="{84ECD925-2369-4ADA-9070-A86C2CAE4235}" sibTransId="{478EA9DD-AF44-48F8-BF13-82FEB50929F6}"/>
    <dgm:cxn modelId="{06820683-E4D5-4C23-AED0-64B2916082E5}" type="presOf" srcId="{FA9DF543-93CD-49F1-9CA4-C1CEAD7BC08D}" destId="{1EC8AF0A-8A0F-4FD5-A1AE-4EA30BD975B5}" srcOrd="1" destOrd="0" presId="urn:microsoft.com/office/officeart/2005/8/layout/target3"/>
    <dgm:cxn modelId="{59257461-EFEB-4AFE-B510-00CE684C4D9A}" type="presOf" srcId="{657FF56A-1EE5-45A0-ACDA-A62EC16A8F8D}" destId="{99D99F4C-2DAB-48E3-96B0-B15CBAC85E93}" srcOrd="0" destOrd="0" presId="urn:microsoft.com/office/officeart/2005/8/layout/target3"/>
    <dgm:cxn modelId="{A318A848-D1AD-4428-A5B5-5C4E67D11888}" type="presOf" srcId="{FA9DF543-93CD-49F1-9CA4-C1CEAD7BC08D}" destId="{C5026BA4-F767-48CF-924A-5E5DEE08B4D0}" srcOrd="0" destOrd="0" presId="urn:microsoft.com/office/officeart/2005/8/layout/target3"/>
    <dgm:cxn modelId="{35343E48-4444-4F15-81BE-0B5EF3DDC6A1}" srcId="{CBDA5A22-E851-4564-9093-78C5F8019A73}" destId="{657FF56A-1EE5-45A0-ACDA-A62EC16A8F8D}" srcOrd="0" destOrd="0" parTransId="{C85B5F15-DFAA-4A02-998B-AD7C364EB4C8}" sibTransId="{A8C14D3D-E313-44DA-9F02-BBDB609D2EB3}"/>
    <dgm:cxn modelId="{0F02FD8A-A95F-44B0-926E-DDB5FD3D607C}" srcId="{FA9DF543-93CD-49F1-9CA4-C1CEAD7BC08D}" destId="{DC0C305E-C21A-4FFC-B26B-D2AFECF9466F}" srcOrd="1" destOrd="0" parTransId="{6920931B-D959-4506-9BC5-B1720E0EC7F0}" sibTransId="{DEF7849B-6FFF-44DF-9E6D-71EDB41E91C2}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635EBF13-0AD0-445D-A34A-3C1117F2B791}" srcId="{CBDA5A22-E851-4564-9093-78C5F8019A73}" destId="{6FDAD64A-6B11-4A31-9D15-0B4BC30B0FD5}" srcOrd="1" destOrd="0" parTransId="{AB0A09B8-6F89-42A4-9400-7DE7EE45BD3D}" sibTransId="{02C470BC-0336-4223-869E-BFD32348F720}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F806467A-274F-4DA8-9DD7-A2E10E9ACDF5}" type="presParOf" srcId="{7878606F-37B0-4A03-84FE-32C538489983}" destId="{7E8C1E01-823B-4D19-A56C-0431374A2356}" srcOrd="3" destOrd="0" presId="urn:microsoft.com/office/officeart/2005/8/layout/target3"/>
    <dgm:cxn modelId="{398A7AA8-BFE5-48DA-8DA0-9E54893D439F}" type="presParOf" srcId="{7878606F-37B0-4A03-84FE-32C538489983}" destId="{E1D8DE2D-3789-4043-9B7B-6D565EFB807D}" srcOrd="4" destOrd="0" presId="urn:microsoft.com/office/officeart/2005/8/layout/target3"/>
    <dgm:cxn modelId="{13F27800-8F22-48E2-B9B9-B9A016AC6032}" type="presParOf" srcId="{7878606F-37B0-4A03-84FE-32C538489983}" destId="{C5026BA4-F767-48CF-924A-5E5DEE08B4D0}" srcOrd="5" destOrd="0" presId="urn:microsoft.com/office/officeart/2005/8/layout/target3"/>
    <dgm:cxn modelId="{C9A3E767-BFAE-478D-A93A-56CB1A608867}" type="presParOf" srcId="{7878606F-37B0-4A03-84FE-32C538489983}" destId="{1891BABB-5224-42CF-A661-A1283CAEEA17}" srcOrd="6" destOrd="0" presId="urn:microsoft.com/office/officeart/2005/8/layout/target3"/>
    <dgm:cxn modelId="{DE9952BC-A76C-44BE-8BCB-39A60E932B77}" type="presParOf" srcId="{7878606F-37B0-4A03-84FE-32C538489983}" destId="{99D99F4C-2DAB-48E3-96B0-B15CBAC85E93}" srcOrd="7" destOrd="0" presId="urn:microsoft.com/office/officeart/2005/8/layout/target3"/>
    <dgm:cxn modelId="{E238BD94-37AD-465C-B4D7-408531A4AD0C}" type="presParOf" srcId="{7878606F-37B0-4A03-84FE-32C538489983}" destId="{1EC8AF0A-8A0F-4FD5-A1AE-4EA30BD975B5}" srcOrd="8" destOrd="0" presId="urn:microsoft.com/office/officeart/2005/8/layout/target3"/>
    <dgm:cxn modelId="{B6EDD809-8228-4B6F-9A10-E7DD3F8C4C38}" type="presParOf" srcId="{7878606F-37B0-4A03-84FE-32C538489983}" destId="{7B1FCF14-034A-4316-ADA5-5E7B4D21865F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 custT="1"/>
      <dgm:spPr/>
      <dgm:t>
        <a:bodyPr/>
        <a:lstStyle/>
        <a:p>
          <a:r>
            <a:rPr lang="zh-CN" altLang="en-US" sz="2800" dirty="0" smtClean="0"/>
            <a:t>作业</a:t>
          </a:r>
          <a:r>
            <a:rPr lang="zh-CN" altLang="en-US" sz="2800" dirty="0" smtClean="0"/>
            <a:t>（克隆作业讲解）</a:t>
          </a:r>
          <a:endParaRPr lang="zh-CN" altLang="en-US" sz="2800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24E3FCB9-64F9-4FDD-890F-0512B02D4DBE}">
      <dgm:prSet phldrT="[文本]" custT="1"/>
      <dgm:spPr/>
      <dgm:t>
        <a:bodyPr/>
        <a:lstStyle/>
        <a:p>
          <a:r>
            <a:rPr lang="zh-CN" altLang="en-US" sz="3600" dirty="0" smtClean="0"/>
            <a:t>添加</a:t>
          </a:r>
          <a:r>
            <a:rPr lang="zh-CN" altLang="en-US" sz="3600" dirty="0" smtClean="0"/>
            <a:t>计数器及计数器归零</a:t>
          </a:r>
          <a:endParaRPr lang="zh-CN" altLang="en-US" sz="3600" dirty="0"/>
        </a:p>
      </dgm:t>
    </dgm:pt>
    <dgm:pt modelId="{FF3D3B32-0732-493B-B8EA-3B9F3DF3D371}" type="par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60A5A938-EE35-4577-9406-B80736149807}" type="sib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595E7D2A-653A-4AE6-AE28-FEEA057AC6C2}">
      <dgm:prSet phldrT="[文本]"/>
      <dgm:spPr/>
      <dgm:t>
        <a:bodyPr/>
        <a:lstStyle/>
        <a:p>
          <a:r>
            <a:rPr lang="zh-CN" altLang="en-US" dirty="0" smtClean="0"/>
            <a:t>熊二跳起来的时候，播放声音</a:t>
          </a:r>
          <a:endParaRPr lang="zh-CN" altLang="en-US" dirty="0"/>
        </a:p>
      </dgm:t>
    </dgm:pt>
    <dgm:pt modelId="{09FF47F8-9900-4260-AF5B-57C2B6AA0EA0}" type="par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7D147421-0DC5-4C78-81D7-92F63B6A8C94}" type="sib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D21FE527-8190-4F62-85DC-B0CD4C8D4095}" type="pres">
      <dgm:prSet presAssocID="{595E7D2A-653A-4AE6-AE28-FEEA057AC6C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8C608-F4BA-47CE-B5B7-4113DAA83B3F}" type="pres">
      <dgm:prSet presAssocID="{7D147421-0DC5-4C78-81D7-92F63B6A8C94}" presName="sibTrans" presStyleCnt="0"/>
      <dgm:spPr/>
    </dgm:pt>
    <dgm:pt modelId="{5FA34276-7C15-47AB-AB83-5D9D14AE7497}" type="pres">
      <dgm:prSet presAssocID="{24E3FCB9-64F9-4FDD-890F-0512B02D4DB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2C638F3E-00D5-42B8-B886-2E54B368250D}" srcId="{8C1EEFBA-4FCA-48F7-B121-9C915AB26569}" destId="{24E3FCB9-64F9-4FDD-890F-0512B02D4DBE}" srcOrd="2" destOrd="0" parTransId="{FF3D3B32-0732-493B-B8EA-3B9F3DF3D371}" sibTransId="{60A5A938-EE35-4577-9406-B80736149807}"/>
    <dgm:cxn modelId="{E7F98D2E-28CC-4D4D-89EE-529D1EC1B99D}" srcId="{8C1EEFBA-4FCA-48F7-B121-9C915AB26569}" destId="{595E7D2A-653A-4AE6-AE28-FEEA057AC6C2}" srcOrd="1" destOrd="0" parTransId="{09FF47F8-9900-4260-AF5B-57C2B6AA0EA0}" sibTransId="{7D147421-0DC5-4C78-81D7-92F63B6A8C94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B3C3E6C6-883B-4346-AE02-229B1F4D0B60}" type="presOf" srcId="{24E3FCB9-64F9-4FDD-890F-0512B02D4DBE}" destId="{5FA34276-7C15-47AB-AB83-5D9D14AE7497}" srcOrd="0" destOrd="0" presId="urn:microsoft.com/office/officeart/2005/8/layout/hList6"/>
    <dgm:cxn modelId="{9FBA6335-754A-4FC1-B83C-BCA4F363C606}" type="presOf" srcId="{595E7D2A-653A-4AE6-AE28-FEEA057AC6C2}" destId="{D21FE527-8190-4F62-85DC-B0CD4C8D4095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8279853B-66E4-43C9-9B83-7CCCA4AE8CB4}" type="presParOf" srcId="{8056FFBC-159B-4379-AC93-12BDD03FC986}" destId="{D21FE527-8190-4F62-85DC-B0CD4C8D4095}" srcOrd="2" destOrd="0" presId="urn:microsoft.com/office/officeart/2005/8/layout/hList6"/>
    <dgm:cxn modelId="{0F732C1F-9601-4116-9F29-3D11106FE0A6}" type="presParOf" srcId="{8056FFBC-159B-4379-AC93-12BDD03FC986}" destId="{52A8C608-F4BA-47CE-B5B7-4113DAA83B3F}" srcOrd="3" destOrd="0" presId="urn:microsoft.com/office/officeart/2005/8/layout/hList6"/>
    <dgm:cxn modelId="{5823E8DC-FFD1-4DED-AECD-17EC15C2CEA5}" type="presParOf" srcId="{8056FFBC-159B-4379-AC93-12BDD03FC986}" destId="{5FA34276-7C15-47AB-AB83-5D9D14AE749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253668"/>
          <a:ext cx="4496463" cy="44964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248231" y="253668"/>
          <a:ext cx="5245873" cy="4496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声音</a:t>
          </a:r>
          <a:endParaRPr lang="en-US" altLang="zh-CN" sz="4400" kern="1200" dirty="0" smtClean="0"/>
        </a:p>
      </dsp:txBody>
      <dsp:txXfrm>
        <a:off x="2248231" y="253668"/>
        <a:ext cx="2622936" cy="2135819"/>
      </dsp:txXfrm>
    </dsp:sp>
    <dsp:sp modelId="{E1D8DE2D-3789-4043-9B7B-6D565EFB807D}">
      <dsp:nvSpPr>
        <dsp:cNvPr id="0" name=""/>
        <dsp:cNvSpPr/>
      </dsp:nvSpPr>
      <dsp:spPr>
        <a:xfrm>
          <a:off x="1180321" y="2389488"/>
          <a:ext cx="2135819" cy="21358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BA4-F767-48CF-924A-5E5DEE08B4D0}">
      <dsp:nvSpPr>
        <dsp:cNvPr id="0" name=""/>
        <dsp:cNvSpPr/>
      </dsp:nvSpPr>
      <dsp:spPr>
        <a:xfrm>
          <a:off x="2248231" y="2405229"/>
          <a:ext cx="5245873" cy="2135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计数器</a:t>
          </a:r>
          <a:endParaRPr lang="en-US" altLang="zh-CN" sz="4400" kern="1200" dirty="0" smtClean="0"/>
        </a:p>
      </dsp:txBody>
      <dsp:txXfrm>
        <a:off x="2248231" y="2405229"/>
        <a:ext cx="2622936" cy="2135819"/>
      </dsp:txXfrm>
    </dsp:sp>
    <dsp:sp modelId="{99D99F4C-2DAB-48E3-96B0-B15CBAC85E93}">
      <dsp:nvSpPr>
        <dsp:cNvPr id="0" name=""/>
        <dsp:cNvSpPr/>
      </dsp:nvSpPr>
      <dsp:spPr>
        <a:xfrm>
          <a:off x="4871168" y="253668"/>
          <a:ext cx="2622936" cy="213581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自定义声音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播放声音</a:t>
          </a:r>
          <a:endParaRPr lang="zh-CN" altLang="en-US" sz="2800" kern="1200" dirty="0"/>
        </a:p>
      </dsp:txBody>
      <dsp:txXfrm>
        <a:off x="4871168" y="253668"/>
        <a:ext cx="2622936" cy="2135819"/>
      </dsp:txXfrm>
    </dsp:sp>
    <dsp:sp modelId="{7B1FCF14-034A-4316-ADA5-5E7B4D21865F}">
      <dsp:nvSpPr>
        <dsp:cNvPr id="0" name=""/>
        <dsp:cNvSpPr/>
      </dsp:nvSpPr>
      <dsp:spPr>
        <a:xfrm>
          <a:off x="4871168" y="2389488"/>
          <a:ext cx="2622936" cy="213581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计数器的概念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计数器初始化</a:t>
          </a:r>
          <a:endParaRPr lang="zh-CN" altLang="en-US" sz="3000" kern="1200" dirty="0"/>
        </a:p>
      </dsp:txBody>
      <dsp:txXfrm>
        <a:off x="4871168" y="2389488"/>
        <a:ext cx="2622936" cy="2135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作业</a:t>
          </a:r>
          <a:r>
            <a:rPr lang="zh-CN" altLang="en-US" sz="2800" kern="1200" dirty="0" smtClean="0"/>
            <a:t>（克隆作业讲解）</a:t>
          </a:r>
          <a:endParaRPr lang="zh-CN" altLang="en-US" sz="2800" kern="1200" dirty="0"/>
        </a:p>
      </dsp:txBody>
      <dsp:txXfrm rot="5400000">
        <a:off x="744" y="812800"/>
        <a:ext cx="1934765" cy="2438399"/>
      </dsp:txXfrm>
    </dsp:sp>
    <dsp:sp modelId="{D21FE527-8190-4F62-85DC-B0CD4C8D4095}">
      <dsp:nvSpPr>
        <dsp:cNvPr id="0" name=""/>
        <dsp:cNvSpPr/>
      </dsp:nvSpPr>
      <dsp:spPr>
        <a:xfrm rot="16200000">
          <a:off x="1015999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熊二跳起来的时候，播放声音</a:t>
          </a:r>
          <a:endParaRPr lang="zh-CN" altLang="en-US" sz="3200" kern="1200" dirty="0"/>
        </a:p>
      </dsp:txBody>
      <dsp:txXfrm rot="5400000">
        <a:off x="2080616" y="812800"/>
        <a:ext cx="1934765" cy="2438399"/>
      </dsp:txXfrm>
    </dsp:sp>
    <dsp:sp modelId="{5FA34276-7C15-47AB-AB83-5D9D14AE7497}">
      <dsp:nvSpPr>
        <dsp:cNvPr id="0" name=""/>
        <dsp:cNvSpPr/>
      </dsp:nvSpPr>
      <dsp:spPr>
        <a:xfrm rot="16200000">
          <a:off x="3095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添加</a:t>
          </a:r>
          <a:r>
            <a:rPr lang="zh-CN" altLang="en-US" sz="3600" kern="1200" dirty="0" smtClean="0"/>
            <a:t>计数器及计数器归零</a:t>
          </a:r>
          <a:endParaRPr lang="zh-CN" altLang="en-US" sz="3600" kern="1200" dirty="0"/>
        </a:p>
      </dsp:txBody>
      <dsp:txXfrm rot="5400000">
        <a:off x="4160490" y="812800"/>
        <a:ext cx="1934765" cy="24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45453080"/>
              </p:ext>
            </p:extLst>
          </p:nvPr>
        </p:nvGraphicFramePr>
        <p:xfrm>
          <a:off x="944217" y="1397000"/>
          <a:ext cx="7494105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901434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531487" y="2843607"/>
            <a:ext cx="713689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、添加熊大、熊二的对话，说完话后计数器重置，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游戏开始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、上传一个自己录的声音，在熊大熊二的对话过程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播放这个录音，最好这个录音是和熊大熊二对话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113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121</cp:revision>
  <dcterms:created xsi:type="dcterms:W3CDTF">2017-02-24T08:22:28Z</dcterms:created>
  <dcterms:modified xsi:type="dcterms:W3CDTF">2017-11-01T07:58:32Z</dcterms:modified>
</cp:coreProperties>
</file>