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7" r:id="rId4"/>
    <p:sldId id="366" r:id="rId5"/>
    <p:sldId id="361" r:id="rId6"/>
    <p:sldId id="365" r:id="rId7"/>
    <p:sldId id="3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-30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 custT="1"/>
      <dgm:spPr/>
      <dgm:t>
        <a:bodyPr/>
        <a:lstStyle/>
        <a:p>
          <a:r>
            <a:rPr lang="zh-CN" altLang="en-US" sz="5400" dirty="0" smtClean="0"/>
            <a:t>变量</a:t>
          </a:r>
          <a:endParaRPr lang="en-US" altLang="zh-CN" sz="5400" dirty="0" smtClean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 custT="1"/>
      <dgm:spPr/>
      <dgm:t>
        <a:bodyPr/>
        <a:lstStyle/>
        <a:p>
          <a:r>
            <a:rPr lang="zh-CN" altLang="en-US" sz="2400" dirty="0" smtClean="0"/>
            <a:t>变量概念</a:t>
          </a:r>
          <a:endParaRPr lang="zh-CN" altLang="en-US" sz="2400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5014F59-9702-4D9B-9642-577F4134D448}">
      <dgm:prSet phldrT="[文本]" custT="1"/>
      <dgm:spPr/>
      <dgm:t>
        <a:bodyPr/>
        <a:lstStyle/>
        <a:p>
          <a:r>
            <a:rPr lang="zh-CN" altLang="en-US" sz="2400" dirty="0" smtClean="0"/>
            <a:t>变量应用</a:t>
          </a:r>
          <a:endParaRPr lang="zh-CN" altLang="en-US" sz="2400" dirty="0"/>
        </a:p>
      </dgm:t>
    </dgm:pt>
    <dgm:pt modelId="{D03C45DC-28D5-4D66-8063-E3087A9847F7}" type="parTrans" cxnId="{AF579282-BAB5-4E77-8D5F-7568DFE4C65E}">
      <dgm:prSet/>
      <dgm:spPr/>
      <dgm:t>
        <a:bodyPr/>
        <a:lstStyle/>
        <a:p>
          <a:endParaRPr lang="zh-CN" altLang="en-US"/>
        </a:p>
      </dgm:t>
    </dgm:pt>
    <dgm:pt modelId="{8F4EFF54-CAD0-44D8-95FE-262D53A818CB}" type="sibTrans" cxnId="{AF579282-BAB5-4E77-8D5F-7568DFE4C65E}">
      <dgm:prSet/>
      <dgm:spPr/>
      <dgm:t>
        <a:bodyPr/>
        <a:lstStyle/>
        <a:p>
          <a:endParaRPr lang="zh-CN" altLang="en-US"/>
        </a:p>
      </dgm:t>
    </dgm:pt>
    <dgm:pt modelId="{6DC0F323-8A2B-4946-9B4F-8A8B7D0B8FBB}">
      <dgm:prSet phldrT="[文本]" custT="1"/>
      <dgm:spPr/>
      <dgm:t>
        <a:bodyPr/>
        <a:lstStyle/>
        <a:p>
          <a:r>
            <a:rPr lang="zh-CN" altLang="en-US" sz="5400" dirty="0" smtClean="0"/>
            <a:t>碰撞</a:t>
          </a:r>
          <a:endParaRPr lang="zh-CN" altLang="en-US" sz="5400" dirty="0"/>
        </a:p>
      </dgm:t>
    </dgm:pt>
    <dgm:pt modelId="{86A7EE50-45DA-4415-9EC1-44EE796A963A}" type="parTrans" cxnId="{44610E9C-8082-4EDC-BECD-3E606BD14848}">
      <dgm:prSet/>
      <dgm:spPr/>
      <dgm:t>
        <a:bodyPr/>
        <a:lstStyle/>
        <a:p>
          <a:endParaRPr lang="zh-CN" altLang="en-US"/>
        </a:p>
      </dgm:t>
    </dgm:pt>
    <dgm:pt modelId="{39A184E8-1916-4EF2-BA01-71815E80A78F}" type="sibTrans" cxnId="{44610E9C-8082-4EDC-BECD-3E606BD14848}">
      <dgm:prSet/>
      <dgm:spPr/>
      <dgm:t>
        <a:bodyPr/>
        <a:lstStyle/>
        <a:p>
          <a:endParaRPr lang="zh-CN" altLang="en-US"/>
        </a:p>
      </dgm:t>
    </dgm:pt>
    <dgm:pt modelId="{25601287-F85A-45B1-B5D5-9395C104734C}">
      <dgm:prSet phldrT="[文本]" custT="1"/>
      <dgm:spPr/>
      <dgm:t>
        <a:bodyPr/>
        <a:lstStyle/>
        <a:p>
          <a:r>
            <a:rPr lang="zh-CN" altLang="en-US" sz="2400" dirty="0" smtClean="0"/>
            <a:t>角色碰到边缘的处理</a:t>
          </a:r>
          <a:endParaRPr lang="zh-CN" altLang="en-US" sz="2400" dirty="0"/>
        </a:p>
      </dgm:t>
    </dgm:pt>
    <dgm:pt modelId="{0B19D126-59A8-44BF-BFAE-6B066F0EBC8C}" type="parTrans" cxnId="{817EBDD1-476A-4053-B5C3-E94F0AEEBE11}">
      <dgm:prSet/>
      <dgm:spPr/>
      <dgm:t>
        <a:bodyPr/>
        <a:lstStyle/>
        <a:p>
          <a:endParaRPr lang="zh-CN" altLang="en-US"/>
        </a:p>
      </dgm:t>
    </dgm:pt>
    <dgm:pt modelId="{801BB23B-1157-40C0-BEDA-4C956745839D}" type="sibTrans" cxnId="{817EBDD1-476A-4053-B5C3-E94F0AEEBE11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E491B-8AE9-475C-80E6-4F7ACD324ACF}" type="pres">
      <dgm:prSet presAssocID="{CBDA5A22-E851-4564-9093-78C5F8019A73}" presName="circle1" presStyleLbl="node1" presStyleIdx="0" presStyleCnt="2"/>
      <dgm:spPr/>
      <dgm:t>
        <a:bodyPr/>
        <a:lstStyle/>
        <a:p>
          <a:endParaRPr lang="zh-CN" altLang="en-US"/>
        </a:p>
      </dgm:t>
    </dgm:pt>
    <dgm:pt modelId="{4FEF02A1-2630-43E3-B08F-FB976B0490C4}" type="pres">
      <dgm:prSet presAssocID="{CBDA5A22-E851-4564-9093-78C5F8019A73}" presName="space" presStyleCnt="0"/>
      <dgm:spPr/>
    </dgm:pt>
    <dgm:pt modelId="{845581A9-FB59-4B32-BCFB-0371E699D444}" type="pres">
      <dgm:prSet presAssocID="{CBDA5A22-E851-4564-9093-78C5F8019A73}" presName="rect1" presStyleLbl="alignAcc1" presStyleIdx="0" presStyleCnt="2" custScaleY="81514"/>
      <dgm:spPr/>
      <dgm:t>
        <a:bodyPr/>
        <a:lstStyle/>
        <a:p>
          <a:endParaRPr lang="zh-CN" altLang="en-US"/>
        </a:p>
      </dgm:t>
    </dgm:pt>
    <dgm:pt modelId="{39EBED09-07E1-48A7-9F84-48F6A73C0ECF}" type="pres">
      <dgm:prSet presAssocID="{6DC0F323-8A2B-4946-9B4F-8A8B7D0B8FBB}" presName="vertSpace2" presStyleLbl="node1" presStyleIdx="0" presStyleCnt="2"/>
      <dgm:spPr/>
    </dgm:pt>
    <dgm:pt modelId="{F3145DBD-3B6C-4F7C-970C-EB8351BEF04A}" type="pres">
      <dgm:prSet presAssocID="{6DC0F323-8A2B-4946-9B4F-8A8B7D0B8FBB}" presName="circle2" presStyleLbl="node1" presStyleIdx="1" presStyleCnt="2"/>
      <dgm:spPr/>
    </dgm:pt>
    <dgm:pt modelId="{C7D2587C-60D4-41F6-99E0-BAA8A382CD0F}" type="pres">
      <dgm:prSet presAssocID="{6DC0F323-8A2B-4946-9B4F-8A8B7D0B8FBB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1891BABB-5224-42CF-A661-A1283CAEEA17}" type="pres">
      <dgm:prSet presAssocID="{CBDA5A22-E851-4564-9093-78C5F8019A73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9F4C-2DAB-48E3-96B0-B15CBAC85E93}" type="pres">
      <dgm:prSet presAssocID="{CBDA5A22-E851-4564-9093-78C5F8019A73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329F9C-AF3D-4EE4-9F0B-770D17D1BD13}" type="pres">
      <dgm:prSet presAssocID="{6DC0F323-8A2B-4946-9B4F-8A8B7D0B8FBB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93DD0-D55D-4A79-934B-06835B709EB3}" type="pres">
      <dgm:prSet presAssocID="{6DC0F323-8A2B-4946-9B4F-8A8B7D0B8FBB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579282-BAB5-4E77-8D5F-7568DFE4C65E}" srcId="{CBDA5A22-E851-4564-9093-78C5F8019A73}" destId="{05014F59-9702-4D9B-9642-577F4134D448}" srcOrd="1" destOrd="0" parTransId="{D03C45DC-28D5-4D66-8063-E3087A9847F7}" sibTransId="{8F4EFF54-CAD0-44D8-95FE-262D53A818CB}"/>
    <dgm:cxn modelId="{635EBF13-0AD0-445D-A34A-3C1117F2B791}" srcId="{CBDA5A22-E851-4564-9093-78C5F8019A73}" destId="{6FDAD64A-6B11-4A31-9D15-0B4BC30B0FD5}" srcOrd="0" destOrd="0" parTransId="{AB0A09B8-6F89-42A4-9400-7DE7EE45BD3D}" sibTransId="{02C470BC-0336-4223-869E-BFD32348F720}"/>
    <dgm:cxn modelId="{4EE95DD8-5ABC-4650-A968-2F40214DEFF3}" type="presOf" srcId="{6DC0F323-8A2B-4946-9B4F-8A8B7D0B8FBB}" destId="{C7D2587C-60D4-41F6-99E0-BAA8A382CD0F}" srcOrd="0" destOrd="0" presId="urn:microsoft.com/office/officeart/2005/8/layout/target3"/>
    <dgm:cxn modelId="{965A5759-EA08-4C42-8878-B7C3F12FB759}" type="presOf" srcId="{05014F59-9702-4D9B-9642-577F4134D448}" destId="{99D99F4C-2DAB-48E3-96B0-B15CBAC85E93}" srcOrd="0" destOrd="1" presId="urn:microsoft.com/office/officeart/2005/8/layout/target3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817EBDD1-476A-4053-B5C3-E94F0AEEBE11}" srcId="{6DC0F323-8A2B-4946-9B4F-8A8B7D0B8FBB}" destId="{25601287-F85A-45B1-B5D5-9395C104734C}" srcOrd="0" destOrd="0" parTransId="{0B19D126-59A8-44BF-BFAE-6B066F0EBC8C}" sibTransId="{801BB23B-1157-40C0-BEDA-4C956745839D}"/>
    <dgm:cxn modelId="{1D2D2D08-BB9E-44FF-AA59-872AD41FA9FB}" type="presOf" srcId="{CBDA5A22-E851-4564-9093-78C5F8019A73}" destId="{845581A9-FB59-4B32-BCFB-0371E699D444}" srcOrd="0" destOrd="0" presId="urn:microsoft.com/office/officeart/2005/8/layout/target3"/>
    <dgm:cxn modelId="{42229646-431F-4F67-A385-1BD4E8D76C4E}" type="presOf" srcId="{6FDAD64A-6B11-4A31-9D15-0B4BC30B0FD5}" destId="{99D99F4C-2DAB-48E3-96B0-B15CBAC85E93}" srcOrd="0" destOrd="0" presId="urn:microsoft.com/office/officeart/2005/8/layout/target3"/>
    <dgm:cxn modelId="{F88A1B93-F8C9-427C-8906-4413BB733732}" type="presOf" srcId="{25601287-F85A-45B1-B5D5-9395C104734C}" destId="{F3F93DD0-D55D-4A79-934B-06835B709EB3}" srcOrd="0" destOrd="0" presId="urn:microsoft.com/office/officeart/2005/8/layout/target3"/>
    <dgm:cxn modelId="{44610E9C-8082-4EDC-BECD-3E606BD14848}" srcId="{85C69190-FB2C-4CA8-856C-24E1B07D4E07}" destId="{6DC0F323-8A2B-4946-9B4F-8A8B7D0B8FBB}" srcOrd="1" destOrd="0" parTransId="{86A7EE50-45DA-4415-9EC1-44EE796A963A}" sibTransId="{39A184E8-1916-4EF2-BA01-71815E80A78F}"/>
    <dgm:cxn modelId="{B73CDBD6-98DD-4E38-8E5B-40DF91D6E6CB}" srcId="{85C69190-FB2C-4CA8-856C-24E1B07D4E07}" destId="{CBDA5A22-E851-4564-9093-78C5F8019A73}" srcOrd="0" destOrd="0" parTransId="{0E4747DF-4CD7-43E4-828A-3FF757E021DF}" sibTransId="{A0FE2BB6-C61E-44F1-81E5-6CD4937DD0A8}"/>
    <dgm:cxn modelId="{3CE37883-2A06-4997-9839-96A4FB2ECB0C}" type="presOf" srcId="{6DC0F323-8A2B-4946-9B4F-8A8B7D0B8FBB}" destId="{A9329F9C-AF3D-4EE4-9F0B-770D17D1BD13}" srcOrd="1" destOrd="0" presId="urn:microsoft.com/office/officeart/2005/8/layout/target3"/>
    <dgm:cxn modelId="{424B9D17-7311-4BE6-A330-C0F88B453AE2}" type="presOf" srcId="{CBDA5A22-E851-4564-9093-78C5F8019A73}" destId="{1891BABB-5224-42CF-A661-A1283CAEEA17}" srcOrd="1" destOrd="0" presId="urn:microsoft.com/office/officeart/2005/8/layout/target3"/>
    <dgm:cxn modelId="{B0AAEA88-DF13-49D4-9A47-CD6D47A1B9FC}" type="presParOf" srcId="{7878606F-37B0-4A03-84FE-32C538489983}" destId="{959E491B-8AE9-475C-80E6-4F7ACD324ACF}" srcOrd="0" destOrd="0" presId="urn:microsoft.com/office/officeart/2005/8/layout/target3"/>
    <dgm:cxn modelId="{1274C210-29B1-49C6-B484-994DE6D1EA89}" type="presParOf" srcId="{7878606F-37B0-4A03-84FE-32C538489983}" destId="{4FEF02A1-2630-43E3-B08F-FB976B0490C4}" srcOrd="1" destOrd="0" presId="urn:microsoft.com/office/officeart/2005/8/layout/target3"/>
    <dgm:cxn modelId="{3258F794-8FD6-47F8-91BB-1FB0F83E9D69}" type="presParOf" srcId="{7878606F-37B0-4A03-84FE-32C538489983}" destId="{845581A9-FB59-4B32-BCFB-0371E699D444}" srcOrd="2" destOrd="0" presId="urn:microsoft.com/office/officeart/2005/8/layout/target3"/>
    <dgm:cxn modelId="{2BD9AF9D-2813-4275-8990-5772365A2998}" type="presParOf" srcId="{7878606F-37B0-4A03-84FE-32C538489983}" destId="{39EBED09-07E1-48A7-9F84-48F6A73C0ECF}" srcOrd="3" destOrd="0" presId="urn:microsoft.com/office/officeart/2005/8/layout/target3"/>
    <dgm:cxn modelId="{89A47F72-CC80-435E-BBCB-9C57779E9940}" type="presParOf" srcId="{7878606F-37B0-4A03-84FE-32C538489983}" destId="{F3145DBD-3B6C-4F7C-970C-EB8351BEF04A}" srcOrd="4" destOrd="0" presId="urn:microsoft.com/office/officeart/2005/8/layout/target3"/>
    <dgm:cxn modelId="{7E225EEA-D90C-4877-A0EB-C976046E6B82}" type="presParOf" srcId="{7878606F-37B0-4A03-84FE-32C538489983}" destId="{C7D2587C-60D4-41F6-99E0-BAA8A382CD0F}" srcOrd="5" destOrd="0" presId="urn:microsoft.com/office/officeart/2005/8/layout/target3"/>
    <dgm:cxn modelId="{C9A3E767-BFAE-478D-A93A-56CB1A608867}" type="presParOf" srcId="{7878606F-37B0-4A03-84FE-32C538489983}" destId="{1891BABB-5224-42CF-A661-A1283CAEEA17}" srcOrd="6" destOrd="0" presId="urn:microsoft.com/office/officeart/2005/8/layout/target3"/>
    <dgm:cxn modelId="{DE9952BC-A76C-44BE-8BCB-39A60E932B77}" type="presParOf" srcId="{7878606F-37B0-4A03-84FE-32C538489983}" destId="{99D99F4C-2DAB-48E3-96B0-B15CBAC85E93}" srcOrd="7" destOrd="0" presId="urn:microsoft.com/office/officeart/2005/8/layout/target3"/>
    <dgm:cxn modelId="{82F8D7E6-4BBF-4A6A-8486-DC1983AF3932}" type="presParOf" srcId="{7878606F-37B0-4A03-84FE-32C538489983}" destId="{A9329F9C-AF3D-4EE4-9F0B-770D17D1BD13}" srcOrd="8" destOrd="0" presId="urn:microsoft.com/office/officeart/2005/8/layout/target3"/>
    <dgm:cxn modelId="{86C2351D-988C-4A1D-9277-E4EEAE87CE1C}" type="presParOf" srcId="{7878606F-37B0-4A03-84FE-32C538489983}" destId="{F3F93DD0-D55D-4A79-934B-06835B709EB3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FBA-4FCA-48F7-B121-9C915AB2656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33A7A3-1F4A-44DC-8803-4A4F665CFF0C}">
      <dgm:prSet phldrT="[文本]" custT="1"/>
      <dgm:spPr/>
      <dgm:t>
        <a:bodyPr/>
        <a:lstStyle/>
        <a:p>
          <a:pPr algn="l"/>
          <a:r>
            <a:rPr lang="zh-CN" altLang="en-US" sz="3200" dirty="0" smtClean="0"/>
            <a:t>用变量记录熊二吃到了什么苹果</a:t>
          </a:r>
          <a:endParaRPr lang="en-US" altLang="zh-CN" sz="3200" dirty="0" smtClean="0"/>
        </a:p>
        <a:p>
          <a:pPr algn="l"/>
          <a:r>
            <a:rPr lang="en-US" altLang="zh-CN" sz="3200" dirty="0" smtClean="0"/>
            <a:t>1.</a:t>
          </a:r>
          <a:r>
            <a:rPr lang="zh-CN" altLang="en-US" sz="3200" dirty="0" smtClean="0"/>
            <a:t>红苹果的个数</a:t>
          </a:r>
          <a:endParaRPr lang="en-US" altLang="zh-CN" sz="3200" dirty="0" smtClean="0"/>
        </a:p>
        <a:p>
          <a:pPr algn="l"/>
          <a:r>
            <a:rPr lang="en-US" altLang="zh-CN" sz="3200" dirty="0" smtClean="0"/>
            <a:t>2.</a:t>
          </a:r>
          <a:r>
            <a:rPr lang="zh-CN" altLang="en-US" sz="3200" dirty="0" smtClean="0"/>
            <a:t>是否吃了黄苹果（变小）</a:t>
          </a:r>
          <a:endParaRPr lang="en-US" altLang="zh-CN" sz="3200" dirty="0" smtClean="0"/>
        </a:p>
        <a:p>
          <a:pPr algn="l"/>
          <a:r>
            <a:rPr lang="en-US" altLang="zh-CN" sz="3200" dirty="0" smtClean="0"/>
            <a:t>3.</a:t>
          </a:r>
          <a:r>
            <a:rPr lang="zh-CN" altLang="en-US" sz="3200" dirty="0" smtClean="0"/>
            <a:t>是否吃了黑苹果（定身）</a:t>
          </a:r>
          <a:endParaRPr lang="zh-CN" altLang="en-US" sz="3200" dirty="0"/>
        </a:p>
      </dgm:t>
    </dgm:pt>
    <dgm:pt modelId="{369B4109-A034-450A-A84B-F95C147BB0EF}" type="par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CDDDDEBF-42EB-4D10-AF06-2819AB2DA31B}" type="sib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8056FFBC-159B-4379-AC93-12BDD03FC986}" type="pres">
      <dgm:prSet presAssocID="{8C1EEFBA-4FCA-48F7-B121-9C915AB265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851F3-885D-476D-BCBF-CA88CFF122C2}" type="pres">
      <dgm:prSet presAssocID="{8133A7A3-1F4A-44DC-8803-4A4F665CFF0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AD54ED-B676-4C1E-9FD5-BB48AFA9EC61}" type="presOf" srcId="{8133A7A3-1F4A-44DC-8803-4A4F665CFF0C}" destId="{B61851F3-885D-476D-BCBF-CA88CFF122C2}" srcOrd="0" destOrd="0" presId="urn:microsoft.com/office/officeart/2005/8/layout/hList6"/>
    <dgm:cxn modelId="{80D1B4FB-3CA5-4851-B5A6-C0509310F819}" srcId="{8C1EEFBA-4FCA-48F7-B121-9C915AB26569}" destId="{8133A7A3-1F4A-44DC-8803-4A4F665CFF0C}" srcOrd="0" destOrd="0" parTransId="{369B4109-A034-450A-A84B-F95C147BB0EF}" sibTransId="{CDDDDEBF-42EB-4D10-AF06-2819AB2DA31B}"/>
    <dgm:cxn modelId="{E14A557D-D852-4E8E-AAFC-8FA3650D959B}" type="presOf" srcId="{8C1EEFBA-4FCA-48F7-B121-9C915AB26569}" destId="{8056FFBC-159B-4379-AC93-12BDD03FC986}" srcOrd="0" destOrd="0" presId="urn:microsoft.com/office/officeart/2005/8/layout/hList6"/>
    <dgm:cxn modelId="{2A25CF78-632A-4C3E-87B5-16812AED336B}" type="presParOf" srcId="{8056FFBC-159B-4379-AC93-12BDD03FC986}" destId="{B61851F3-885D-476D-BCBF-CA88CFF122C2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491B-8AE9-475C-80E6-4F7ACD324ACF}">
      <dsp:nvSpPr>
        <dsp:cNvPr id="0" name=""/>
        <dsp:cNvSpPr/>
      </dsp:nvSpPr>
      <dsp:spPr>
        <a:xfrm>
          <a:off x="0" y="376914"/>
          <a:ext cx="4249971" cy="424997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1A9-FB59-4B32-BCFB-0371E699D444}">
      <dsp:nvSpPr>
        <dsp:cNvPr id="0" name=""/>
        <dsp:cNvSpPr/>
      </dsp:nvSpPr>
      <dsp:spPr>
        <a:xfrm>
          <a:off x="2124985" y="769739"/>
          <a:ext cx="4958300" cy="3464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变量</a:t>
          </a:r>
          <a:endParaRPr lang="en-US" altLang="zh-CN" sz="5400" kern="1200" dirty="0" smtClean="0"/>
        </a:p>
      </dsp:txBody>
      <dsp:txXfrm>
        <a:off x="2124985" y="769739"/>
        <a:ext cx="2479150" cy="1645552"/>
      </dsp:txXfrm>
    </dsp:sp>
    <dsp:sp modelId="{F3145DBD-3B6C-4F7C-970C-EB8351BEF04A}">
      <dsp:nvSpPr>
        <dsp:cNvPr id="0" name=""/>
        <dsp:cNvSpPr/>
      </dsp:nvSpPr>
      <dsp:spPr>
        <a:xfrm>
          <a:off x="1115617" y="2395650"/>
          <a:ext cx="2018736" cy="20187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2587C-60D4-41F6-99E0-BAA8A382CD0F}">
      <dsp:nvSpPr>
        <dsp:cNvPr id="0" name=""/>
        <dsp:cNvSpPr/>
      </dsp:nvSpPr>
      <dsp:spPr>
        <a:xfrm>
          <a:off x="2124985" y="2395650"/>
          <a:ext cx="4958300" cy="2018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碰撞</a:t>
          </a:r>
          <a:endParaRPr lang="zh-CN" altLang="en-US" sz="5400" kern="1200" dirty="0"/>
        </a:p>
      </dsp:txBody>
      <dsp:txXfrm>
        <a:off x="2124985" y="2395650"/>
        <a:ext cx="2479150" cy="2018736"/>
      </dsp:txXfrm>
    </dsp:sp>
    <dsp:sp modelId="{99D99F4C-2DAB-48E3-96B0-B15CBAC85E93}">
      <dsp:nvSpPr>
        <dsp:cNvPr id="0" name=""/>
        <dsp:cNvSpPr/>
      </dsp:nvSpPr>
      <dsp:spPr>
        <a:xfrm>
          <a:off x="4604135" y="376914"/>
          <a:ext cx="2479150" cy="20187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变量概念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变量应用</a:t>
          </a:r>
          <a:endParaRPr lang="zh-CN" altLang="en-US" sz="2400" kern="1200" dirty="0"/>
        </a:p>
      </dsp:txBody>
      <dsp:txXfrm>
        <a:off x="4604135" y="376914"/>
        <a:ext cx="2479150" cy="2018736"/>
      </dsp:txXfrm>
    </dsp:sp>
    <dsp:sp modelId="{F3F93DD0-D55D-4A79-934B-06835B709EB3}">
      <dsp:nvSpPr>
        <dsp:cNvPr id="0" name=""/>
        <dsp:cNvSpPr/>
      </dsp:nvSpPr>
      <dsp:spPr>
        <a:xfrm>
          <a:off x="4604135" y="2395650"/>
          <a:ext cx="2479150" cy="20187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角色碰到边缘的处理</a:t>
          </a:r>
          <a:endParaRPr lang="zh-CN" altLang="en-US" sz="2400" kern="1200" dirty="0"/>
        </a:p>
      </dsp:txBody>
      <dsp:txXfrm>
        <a:off x="4604135" y="2395650"/>
        <a:ext cx="2479150" cy="2018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51F3-885D-476D-BCBF-CA88CFF122C2}">
      <dsp:nvSpPr>
        <dsp:cNvPr id="0" name=""/>
        <dsp:cNvSpPr/>
      </dsp:nvSpPr>
      <dsp:spPr>
        <a:xfrm rot="16200000">
          <a:off x="1039743" y="-1039743"/>
          <a:ext cx="4258365" cy="633785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用变量记录熊二吃到了什么苹果</a:t>
          </a:r>
          <a:endParaRPr lang="en-US" altLang="zh-CN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1.</a:t>
          </a:r>
          <a:r>
            <a:rPr lang="zh-CN" altLang="en-US" sz="3200" kern="1200" dirty="0" smtClean="0"/>
            <a:t>红苹果的个数</a:t>
          </a:r>
          <a:endParaRPr lang="en-US" altLang="zh-CN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2.</a:t>
          </a:r>
          <a:r>
            <a:rPr lang="zh-CN" altLang="en-US" sz="3200" kern="1200" dirty="0" smtClean="0"/>
            <a:t>是否吃了黄苹果（变小）</a:t>
          </a:r>
          <a:endParaRPr lang="en-US" altLang="zh-CN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3.</a:t>
          </a:r>
          <a:r>
            <a:rPr lang="zh-CN" altLang="en-US" sz="3200" kern="1200" dirty="0" smtClean="0"/>
            <a:t>是否吃了黑苹果（定身）</a:t>
          </a:r>
          <a:endParaRPr lang="zh-CN" altLang="en-US" sz="3200" kern="1200" dirty="0"/>
        </a:p>
      </dsp:txBody>
      <dsp:txXfrm rot="5400000">
        <a:off x="0" y="851673"/>
        <a:ext cx="6337852" cy="255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03704707"/>
              </p:ext>
            </p:extLst>
          </p:nvPr>
        </p:nvGraphicFramePr>
        <p:xfrm>
          <a:off x="1524001" y="1397000"/>
          <a:ext cx="7083286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变量的</a:t>
            </a:r>
            <a:r>
              <a:rPr lang="zh-CN" altLang="en-US" dirty="0" smtClean="0"/>
              <a:t>解释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用抽屉，可以放若干本书来解释，是一个可以存放变数的容器</a:t>
            </a:r>
            <a:endParaRPr lang="en-US" altLang="zh-CN" dirty="0" smtClean="0"/>
          </a:p>
          <a:p>
            <a:r>
              <a:rPr lang="zh-CN" altLang="en-US" dirty="0" smtClean="0"/>
              <a:t>我们期待</a:t>
            </a:r>
            <a:r>
              <a:rPr lang="zh-CN" altLang="en-US" smtClean="0"/>
              <a:t>您有更</a:t>
            </a:r>
            <a:r>
              <a:rPr lang="zh-CN" altLang="en-US" dirty="0" smtClean="0"/>
              <a:t>通俗易懂的解释方法。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91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第六节课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96887776"/>
              </p:ext>
            </p:extLst>
          </p:nvPr>
        </p:nvGraphicFramePr>
        <p:xfrm>
          <a:off x="1524000" y="1396999"/>
          <a:ext cx="6337852" cy="425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945085" y="2684580"/>
            <a:ext cx="80602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、点击绿色小旗子的时候，熊大随机朝一个方向开始走，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当碰到边缘时调头，然后一直持续地来回走。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一个角色：石头。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熊大碰到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石头，掉两个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苹果。石头随机出现，出现的时候显示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秒，如果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熊大碰到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，则立刻隐藏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182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变量的解释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115</cp:revision>
  <dcterms:created xsi:type="dcterms:W3CDTF">2017-02-24T08:22:28Z</dcterms:created>
  <dcterms:modified xsi:type="dcterms:W3CDTF">2017-11-01T07:29:39Z</dcterms:modified>
</cp:coreProperties>
</file>