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5" r:id="rId2"/>
    <p:sldId id="256" r:id="rId3"/>
    <p:sldId id="366" r:id="rId4"/>
    <p:sldId id="361" r:id="rId5"/>
    <p:sldId id="365" r:id="rId6"/>
    <p:sldId id="362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 snapToGrid="0">
      <p:cViewPr>
        <p:scale>
          <a:sx n="96" d="100"/>
          <a:sy n="96" d="100"/>
        </p:scale>
        <p:origin x="-630" y="-72"/>
      </p:cViewPr>
      <p:guideLst>
        <p:guide orient="horz" pos="216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C69190-FB2C-4CA8-856C-24E1B07D4E07}" type="doc">
      <dgm:prSet loTypeId="urn:microsoft.com/office/officeart/2005/8/layout/targe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BDA5A22-E851-4564-9093-78C5F8019A73}">
      <dgm:prSet phldrT="[文本]" custT="1"/>
      <dgm:spPr/>
      <dgm:t>
        <a:bodyPr/>
        <a:lstStyle/>
        <a:p>
          <a:r>
            <a:rPr lang="zh-CN" altLang="en-US" sz="4400" dirty="0" smtClean="0"/>
            <a:t>程序</a:t>
          </a:r>
          <a:endParaRPr lang="en-US" altLang="zh-CN" sz="4400" dirty="0" smtClean="0"/>
        </a:p>
        <a:p>
          <a:r>
            <a:rPr lang="zh-CN" altLang="en-US" sz="4400" dirty="0" smtClean="0"/>
            <a:t>重启</a:t>
          </a:r>
          <a:endParaRPr lang="en-US" altLang="zh-CN" sz="4400" dirty="0" smtClean="0"/>
        </a:p>
      </dgm:t>
    </dgm:pt>
    <dgm:pt modelId="{0E4747DF-4CD7-43E4-828A-3FF757E021DF}" type="parTrans" cxnId="{B73CDBD6-98DD-4E38-8E5B-40DF91D6E6CB}">
      <dgm:prSet/>
      <dgm:spPr/>
      <dgm:t>
        <a:bodyPr/>
        <a:lstStyle/>
        <a:p>
          <a:endParaRPr lang="zh-CN" altLang="en-US"/>
        </a:p>
      </dgm:t>
    </dgm:pt>
    <dgm:pt modelId="{A0FE2BB6-C61E-44F1-81E5-6CD4937DD0A8}" type="sibTrans" cxnId="{B73CDBD6-98DD-4E38-8E5B-40DF91D6E6CB}">
      <dgm:prSet/>
      <dgm:spPr/>
      <dgm:t>
        <a:bodyPr/>
        <a:lstStyle/>
        <a:p>
          <a:endParaRPr lang="zh-CN" altLang="en-US"/>
        </a:p>
      </dgm:t>
    </dgm:pt>
    <dgm:pt modelId="{6FDAD64A-6B11-4A31-9D15-0B4BC30B0FD5}">
      <dgm:prSet phldrT="[文本]" custT="1"/>
      <dgm:spPr/>
      <dgm:t>
        <a:bodyPr/>
        <a:lstStyle/>
        <a:p>
          <a:r>
            <a:rPr lang="zh-CN" altLang="en-US" sz="2800" dirty="0" smtClean="0"/>
            <a:t>重新来一次</a:t>
          </a:r>
          <a:endParaRPr lang="zh-CN" altLang="en-US" sz="2800" dirty="0"/>
        </a:p>
      </dgm:t>
    </dgm:pt>
    <dgm:pt modelId="{AB0A09B8-6F89-42A4-9400-7DE7EE45BD3D}" type="parTrans" cxnId="{635EBF13-0AD0-445D-A34A-3C1117F2B791}">
      <dgm:prSet/>
      <dgm:spPr/>
      <dgm:t>
        <a:bodyPr/>
        <a:lstStyle/>
        <a:p>
          <a:endParaRPr lang="zh-CN" altLang="en-US"/>
        </a:p>
      </dgm:t>
    </dgm:pt>
    <dgm:pt modelId="{02C470BC-0336-4223-869E-BFD32348F720}" type="sibTrans" cxnId="{635EBF13-0AD0-445D-A34A-3C1117F2B791}">
      <dgm:prSet/>
      <dgm:spPr/>
      <dgm:t>
        <a:bodyPr/>
        <a:lstStyle/>
        <a:p>
          <a:endParaRPr lang="zh-CN" altLang="en-US"/>
        </a:p>
      </dgm:t>
    </dgm:pt>
    <dgm:pt modelId="{FA9DF543-93CD-49F1-9CA4-C1CEAD7BC08D}">
      <dgm:prSet phldrT="[文本]" custT="1"/>
      <dgm:spPr/>
      <dgm:t>
        <a:bodyPr/>
        <a:lstStyle/>
        <a:p>
          <a:r>
            <a:rPr lang="zh-CN" altLang="en-US" sz="4400" dirty="0" smtClean="0"/>
            <a:t>脚本</a:t>
          </a:r>
          <a:endParaRPr lang="en-US" altLang="zh-CN" sz="4400" dirty="0" smtClean="0"/>
        </a:p>
      </dgm:t>
    </dgm:pt>
    <dgm:pt modelId="{293516EB-E02C-4602-A975-50C1F40B56F7}" type="parTrans" cxnId="{FDABB6D8-878D-4000-BACD-220CA99F6B52}">
      <dgm:prSet/>
      <dgm:spPr/>
      <dgm:t>
        <a:bodyPr/>
        <a:lstStyle/>
        <a:p>
          <a:endParaRPr lang="zh-CN" altLang="en-US"/>
        </a:p>
      </dgm:t>
    </dgm:pt>
    <dgm:pt modelId="{0ED868F1-F8EF-473E-B8B4-E52D529A7B3D}" type="sibTrans" cxnId="{FDABB6D8-878D-4000-BACD-220CA99F6B52}">
      <dgm:prSet/>
      <dgm:spPr/>
      <dgm:t>
        <a:bodyPr/>
        <a:lstStyle/>
        <a:p>
          <a:endParaRPr lang="zh-CN" altLang="en-US"/>
        </a:p>
      </dgm:t>
    </dgm:pt>
    <dgm:pt modelId="{8C3092DD-7945-44DC-836A-552701DB1A27}">
      <dgm:prSet phldrT="[文本]" custT="1"/>
      <dgm:spPr/>
      <dgm:t>
        <a:bodyPr/>
        <a:lstStyle/>
        <a:p>
          <a:r>
            <a:rPr lang="zh-CN" altLang="en-US" sz="2800" dirty="0" smtClean="0"/>
            <a:t>停止脚本</a:t>
          </a:r>
          <a:endParaRPr lang="zh-CN" altLang="en-US" sz="2800" dirty="0"/>
        </a:p>
      </dgm:t>
    </dgm:pt>
    <dgm:pt modelId="{00E9B338-66CF-4C01-873C-FD325E865F3D}" type="parTrans" cxnId="{2071EB27-363E-4AA4-9F20-FFE63415FBD5}">
      <dgm:prSet/>
      <dgm:spPr/>
      <dgm:t>
        <a:bodyPr/>
        <a:lstStyle/>
        <a:p>
          <a:endParaRPr lang="zh-CN" altLang="en-US"/>
        </a:p>
      </dgm:t>
    </dgm:pt>
    <dgm:pt modelId="{383A2309-903A-4166-8793-0D749F559A02}" type="sibTrans" cxnId="{2071EB27-363E-4AA4-9F20-FFE63415FBD5}">
      <dgm:prSet/>
      <dgm:spPr/>
      <dgm:t>
        <a:bodyPr/>
        <a:lstStyle/>
        <a:p>
          <a:endParaRPr lang="zh-CN" altLang="en-US"/>
        </a:p>
      </dgm:t>
    </dgm:pt>
    <dgm:pt modelId="{849609DD-D773-4860-8780-E7A503308A0F}">
      <dgm:prSet phldrT="[文本]"/>
      <dgm:spPr/>
      <dgm:t>
        <a:bodyPr/>
        <a:lstStyle/>
        <a:p>
          <a:r>
            <a:rPr lang="zh-CN" altLang="en-US" sz="3000" dirty="0" smtClean="0"/>
            <a:t>总结</a:t>
          </a:r>
          <a:endParaRPr lang="zh-CN" altLang="en-US" sz="3000" dirty="0"/>
        </a:p>
      </dgm:t>
    </dgm:pt>
    <dgm:pt modelId="{5347CC49-363D-4405-B950-25DABA21486A}" type="parTrans" cxnId="{451F5A12-E82D-4A3F-A33F-26EE7778AABF}">
      <dgm:prSet/>
      <dgm:spPr/>
      <dgm:t>
        <a:bodyPr/>
        <a:lstStyle/>
        <a:p>
          <a:endParaRPr lang="zh-CN" altLang="en-US"/>
        </a:p>
      </dgm:t>
    </dgm:pt>
    <dgm:pt modelId="{AEF9F879-F065-4DB8-995D-85D7EC0F1902}" type="sibTrans" cxnId="{451F5A12-E82D-4A3F-A33F-26EE7778AABF}">
      <dgm:prSet/>
      <dgm:spPr/>
      <dgm:t>
        <a:bodyPr/>
        <a:lstStyle/>
        <a:p>
          <a:endParaRPr lang="zh-CN" altLang="en-US"/>
        </a:p>
      </dgm:t>
    </dgm:pt>
    <dgm:pt modelId="{88D560C3-5F1A-460F-B7F3-4880136A7094}">
      <dgm:prSet phldrT="[文本]"/>
      <dgm:spPr/>
      <dgm:t>
        <a:bodyPr/>
        <a:lstStyle/>
        <a:p>
          <a:endParaRPr lang="zh-CN" altLang="en-US" sz="3000" dirty="0"/>
        </a:p>
      </dgm:t>
    </dgm:pt>
    <dgm:pt modelId="{84ECD925-2369-4ADA-9070-A86C2CAE4235}" type="parTrans" cxnId="{5E26DD7F-A02D-4EF7-A5A9-A9E4E41B5882}">
      <dgm:prSet/>
      <dgm:spPr/>
      <dgm:t>
        <a:bodyPr/>
        <a:lstStyle/>
        <a:p>
          <a:endParaRPr lang="zh-CN" altLang="en-US"/>
        </a:p>
      </dgm:t>
    </dgm:pt>
    <dgm:pt modelId="{478EA9DD-AF44-48F8-BF13-82FEB50929F6}" type="sibTrans" cxnId="{5E26DD7F-A02D-4EF7-A5A9-A9E4E41B5882}">
      <dgm:prSet/>
      <dgm:spPr/>
      <dgm:t>
        <a:bodyPr/>
        <a:lstStyle/>
        <a:p>
          <a:endParaRPr lang="zh-CN" altLang="en-US"/>
        </a:p>
      </dgm:t>
    </dgm:pt>
    <dgm:pt modelId="{3B086FF5-0C69-44FD-985F-62DE2ED9FA58}">
      <dgm:prSet phldrT="[文本]" custT="1"/>
      <dgm:spPr/>
      <dgm:t>
        <a:bodyPr/>
        <a:lstStyle/>
        <a:p>
          <a:r>
            <a:rPr lang="zh-CN" altLang="en-US" sz="2800" dirty="0" smtClean="0"/>
            <a:t>初始化封装管理</a:t>
          </a:r>
          <a:endParaRPr lang="zh-CN" altLang="en-US" sz="2800" dirty="0"/>
        </a:p>
      </dgm:t>
    </dgm:pt>
    <dgm:pt modelId="{8E6E4BA9-416A-412B-9505-BB3140038BC5}" type="parTrans" cxnId="{28A5BB40-F2E0-4B84-ACEF-49088951C85B}">
      <dgm:prSet/>
      <dgm:spPr/>
      <dgm:t>
        <a:bodyPr/>
        <a:lstStyle/>
        <a:p>
          <a:endParaRPr lang="zh-CN" altLang="en-US"/>
        </a:p>
      </dgm:t>
    </dgm:pt>
    <dgm:pt modelId="{0F5C5ECC-7518-48C8-9891-67917CBA54A6}" type="sibTrans" cxnId="{28A5BB40-F2E0-4B84-ACEF-49088951C85B}">
      <dgm:prSet/>
      <dgm:spPr/>
      <dgm:t>
        <a:bodyPr/>
        <a:lstStyle/>
        <a:p>
          <a:endParaRPr lang="zh-CN" altLang="en-US"/>
        </a:p>
      </dgm:t>
    </dgm:pt>
    <dgm:pt modelId="{7878606F-37B0-4A03-84FE-32C538489983}" type="pres">
      <dgm:prSet presAssocID="{85C69190-FB2C-4CA8-856C-24E1B07D4E07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9E491B-8AE9-475C-80E6-4F7ACD324ACF}" type="pres">
      <dgm:prSet presAssocID="{CBDA5A22-E851-4564-9093-78C5F8019A73}" presName="circle1" presStyleLbl="node1" presStyleIdx="0" presStyleCnt="3"/>
      <dgm:spPr/>
    </dgm:pt>
    <dgm:pt modelId="{4FEF02A1-2630-43E3-B08F-FB976B0490C4}" type="pres">
      <dgm:prSet presAssocID="{CBDA5A22-E851-4564-9093-78C5F8019A73}" presName="space" presStyleCnt="0"/>
      <dgm:spPr/>
    </dgm:pt>
    <dgm:pt modelId="{845581A9-FB59-4B32-BCFB-0371E699D444}" type="pres">
      <dgm:prSet presAssocID="{CBDA5A22-E851-4564-9093-78C5F8019A73}" presName="rect1" presStyleLbl="alignAcc1" presStyleIdx="0" presStyleCnt="3"/>
      <dgm:spPr/>
      <dgm:t>
        <a:bodyPr/>
        <a:lstStyle/>
        <a:p>
          <a:endParaRPr lang="zh-CN" altLang="en-US"/>
        </a:p>
      </dgm:t>
    </dgm:pt>
    <dgm:pt modelId="{7E8C1E01-823B-4D19-A56C-0431374A2356}" type="pres">
      <dgm:prSet presAssocID="{FA9DF543-93CD-49F1-9CA4-C1CEAD7BC08D}" presName="vertSpace2" presStyleLbl="node1" presStyleIdx="0" presStyleCnt="3"/>
      <dgm:spPr/>
    </dgm:pt>
    <dgm:pt modelId="{E1D8DE2D-3789-4043-9B7B-6D565EFB807D}" type="pres">
      <dgm:prSet presAssocID="{FA9DF543-93CD-49F1-9CA4-C1CEAD7BC08D}" presName="circle2" presStyleLbl="node1" presStyleIdx="1" presStyleCnt="3"/>
      <dgm:spPr/>
    </dgm:pt>
    <dgm:pt modelId="{C5026BA4-F767-48CF-924A-5E5DEE08B4D0}" type="pres">
      <dgm:prSet presAssocID="{FA9DF543-93CD-49F1-9CA4-C1CEAD7BC08D}" presName="rect2" presStyleLbl="alignAcc1" presStyleIdx="1" presStyleCnt="3" custLinFactNeighborX="411" custLinFactNeighborY="737"/>
      <dgm:spPr/>
      <dgm:t>
        <a:bodyPr/>
        <a:lstStyle/>
        <a:p>
          <a:endParaRPr lang="zh-CN" altLang="en-US"/>
        </a:p>
      </dgm:t>
    </dgm:pt>
    <dgm:pt modelId="{5880CA98-3D57-41DC-9EA3-FEB479D014F8}" type="pres">
      <dgm:prSet presAssocID="{849609DD-D773-4860-8780-E7A503308A0F}" presName="vertSpace3" presStyleLbl="node1" presStyleIdx="1" presStyleCnt="3"/>
      <dgm:spPr/>
    </dgm:pt>
    <dgm:pt modelId="{760F6BCB-D962-4C10-8B7E-2D3FEA505432}" type="pres">
      <dgm:prSet presAssocID="{849609DD-D773-4860-8780-E7A503308A0F}" presName="circle3" presStyleLbl="node1" presStyleIdx="2" presStyleCnt="3"/>
      <dgm:spPr/>
    </dgm:pt>
    <dgm:pt modelId="{65604594-FDA4-4D7B-8CA0-C9D1CAE3A57E}" type="pres">
      <dgm:prSet presAssocID="{849609DD-D773-4860-8780-E7A503308A0F}" presName="rect3" presStyleLbl="alignAcc1" presStyleIdx="2" presStyleCnt="3"/>
      <dgm:spPr/>
      <dgm:t>
        <a:bodyPr/>
        <a:lstStyle/>
        <a:p>
          <a:endParaRPr lang="zh-CN" altLang="en-US"/>
        </a:p>
      </dgm:t>
    </dgm:pt>
    <dgm:pt modelId="{1891BABB-5224-42CF-A661-A1283CAEEA17}" type="pres">
      <dgm:prSet presAssocID="{CBDA5A22-E851-4564-9093-78C5F8019A73}" presName="rect1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D99F4C-2DAB-48E3-96B0-B15CBAC85E93}" type="pres">
      <dgm:prSet presAssocID="{CBDA5A22-E851-4564-9093-78C5F8019A73}" presName="rect1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C8AF0A-8A0F-4FD5-A1AE-4EA30BD975B5}" type="pres">
      <dgm:prSet presAssocID="{FA9DF543-93CD-49F1-9CA4-C1CEAD7BC08D}" presName="rect2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1FCF14-034A-4316-ADA5-5E7B4D21865F}" type="pres">
      <dgm:prSet presAssocID="{FA9DF543-93CD-49F1-9CA4-C1CEAD7BC08D}" presName="rect2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532210-49D3-4AE3-AA38-7B445FA6C554}" type="pres">
      <dgm:prSet presAssocID="{849609DD-D773-4860-8780-E7A503308A0F}" presName="rect3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ED37CE-46A9-4A77-9C44-14B9ADE6CFA9}" type="pres">
      <dgm:prSet presAssocID="{849609DD-D773-4860-8780-E7A503308A0F}" presName="rect3ChTx" presStyleLbl="alignAcc1" presStyleIdx="2" presStyleCnt="3">
        <dgm:presLayoutVars>
          <dgm:bulletEnabled val="1"/>
        </dgm:presLayoutVars>
      </dgm:prSet>
      <dgm:spPr/>
    </dgm:pt>
  </dgm:ptLst>
  <dgm:cxnLst>
    <dgm:cxn modelId="{B112CC28-3361-4ACD-B5C4-F900E969BC8D}" type="presOf" srcId="{8C3092DD-7945-44DC-836A-552701DB1A27}" destId="{7B1FCF14-034A-4316-ADA5-5E7B4D21865F}" srcOrd="0" destOrd="1" presId="urn:microsoft.com/office/officeart/2005/8/layout/target3"/>
    <dgm:cxn modelId="{451F5A12-E82D-4A3F-A33F-26EE7778AABF}" srcId="{85C69190-FB2C-4CA8-856C-24E1B07D4E07}" destId="{849609DD-D773-4860-8780-E7A503308A0F}" srcOrd="2" destOrd="0" parTransId="{5347CC49-363D-4405-B950-25DABA21486A}" sibTransId="{AEF9F879-F065-4DB8-995D-85D7EC0F1902}"/>
    <dgm:cxn modelId="{B73CDBD6-98DD-4E38-8E5B-40DF91D6E6CB}" srcId="{85C69190-FB2C-4CA8-856C-24E1B07D4E07}" destId="{CBDA5A22-E851-4564-9093-78C5F8019A73}" srcOrd="0" destOrd="0" parTransId="{0E4747DF-4CD7-43E4-828A-3FF757E021DF}" sibTransId="{A0FE2BB6-C61E-44F1-81E5-6CD4937DD0A8}"/>
    <dgm:cxn modelId="{FDABB6D8-878D-4000-BACD-220CA99F6B52}" srcId="{85C69190-FB2C-4CA8-856C-24E1B07D4E07}" destId="{FA9DF543-93CD-49F1-9CA4-C1CEAD7BC08D}" srcOrd="1" destOrd="0" parTransId="{293516EB-E02C-4602-A975-50C1F40B56F7}" sibTransId="{0ED868F1-F8EF-473E-B8B4-E52D529A7B3D}"/>
    <dgm:cxn modelId="{BA241472-484A-4204-97EE-7521C82109DE}" type="presOf" srcId="{849609DD-D773-4860-8780-E7A503308A0F}" destId="{F1532210-49D3-4AE3-AA38-7B445FA6C554}" srcOrd="1" destOrd="0" presId="urn:microsoft.com/office/officeart/2005/8/layout/target3"/>
    <dgm:cxn modelId="{ACDC435B-AC43-4266-AD5E-5C445972489C}" type="presOf" srcId="{88D560C3-5F1A-460F-B7F3-4880136A7094}" destId="{7B1FCF14-034A-4316-ADA5-5E7B4D21865F}" srcOrd="0" destOrd="0" presId="urn:microsoft.com/office/officeart/2005/8/layout/target3"/>
    <dgm:cxn modelId="{2071EB27-363E-4AA4-9F20-FFE63415FBD5}" srcId="{FA9DF543-93CD-49F1-9CA4-C1CEAD7BC08D}" destId="{8C3092DD-7945-44DC-836A-552701DB1A27}" srcOrd="1" destOrd="0" parTransId="{00E9B338-66CF-4C01-873C-FD325E865F3D}" sibTransId="{383A2309-903A-4166-8793-0D749F559A02}"/>
    <dgm:cxn modelId="{42229646-431F-4F67-A385-1BD4E8D76C4E}" type="presOf" srcId="{6FDAD64A-6B11-4A31-9D15-0B4BC30B0FD5}" destId="{99D99F4C-2DAB-48E3-96B0-B15CBAC85E93}" srcOrd="0" destOrd="0" presId="urn:microsoft.com/office/officeart/2005/8/layout/target3"/>
    <dgm:cxn modelId="{02F69684-22B4-4063-8ECF-0F785897C8BC}" type="presOf" srcId="{849609DD-D773-4860-8780-E7A503308A0F}" destId="{65604594-FDA4-4D7B-8CA0-C9D1CAE3A57E}" srcOrd="0" destOrd="0" presId="urn:microsoft.com/office/officeart/2005/8/layout/target3"/>
    <dgm:cxn modelId="{28A5BB40-F2E0-4B84-ACEF-49088951C85B}" srcId="{CBDA5A22-E851-4564-9093-78C5F8019A73}" destId="{3B086FF5-0C69-44FD-985F-62DE2ED9FA58}" srcOrd="1" destOrd="0" parTransId="{8E6E4BA9-416A-412B-9505-BB3140038BC5}" sibTransId="{0F5C5ECC-7518-48C8-9891-67917CBA54A6}"/>
    <dgm:cxn modelId="{5E26DD7F-A02D-4EF7-A5A9-A9E4E41B5882}" srcId="{FA9DF543-93CD-49F1-9CA4-C1CEAD7BC08D}" destId="{88D560C3-5F1A-460F-B7F3-4880136A7094}" srcOrd="0" destOrd="0" parTransId="{84ECD925-2369-4ADA-9070-A86C2CAE4235}" sibTransId="{478EA9DD-AF44-48F8-BF13-82FEB50929F6}"/>
    <dgm:cxn modelId="{06820683-E4D5-4C23-AED0-64B2916082E5}" type="presOf" srcId="{FA9DF543-93CD-49F1-9CA4-C1CEAD7BC08D}" destId="{1EC8AF0A-8A0F-4FD5-A1AE-4EA30BD975B5}" srcOrd="1" destOrd="0" presId="urn:microsoft.com/office/officeart/2005/8/layout/target3"/>
    <dgm:cxn modelId="{A318A848-D1AD-4428-A5B5-5C4E67D11888}" type="presOf" srcId="{FA9DF543-93CD-49F1-9CA4-C1CEAD7BC08D}" destId="{C5026BA4-F767-48CF-924A-5E5DEE08B4D0}" srcOrd="0" destOrd="0" presId="urn:microsoft.com/office/officeart/2005/8/layout/target3"/>
    <dgm:cxn modelId="{1F0E46C5-FD7F-4451-AC43-3A6D119DD836}" type="presOf" srcId="{85C69190-FB2C-4CA8-856C-24E1B07D4E07}" destId="{7878606F-37B0-4A03-84FE-32C538489983}" srcOrd="0" destOrd="0" presId="urn:microsoft.com/office/officeart/2005/8/layout/target3"/>
    <dgm:cxn modelId="{635EBF13-0AD0-445D-A34A-3C1117F2B791}" srcId="{CBDA5A22-E851-4564-9093-78C5F8019A73}" destId="{6FDAD64A-6B11-4A31-9D15-0B4BC30B0FD5}" srcOrd="0" destOrd="0" parTransId="{AB0A09B8-6F89-42A4-9400-7DE7EE45BD3D}" sibTransId="{02C470BC-0336-4223-869E-BFD32348F720}"/>
    <dgm:cxn modelId="{1D2D2D08-BB9E-44FF-AA59-872AD41FA9FB}" type="presOf" srcId="{CBDA5A22-E851-4564-9093-78C5F8019A73}" destId="{845581A9-FB59-4B32-BCFB-0371E699D444}" srcOrd="0" destOrd="0" presId="urn:microsoft.com/office/officeart/2005/8/layout/target3"/>
    <dgm:cxn modelId="{424B9D17-7311-4BE6-A330-C0F88B453AE2}" type="presOf" srcId="{CBDA5A22-E851-4564-9093-78C5F8019A73}" destId="{1891BABB-5224-42CF-A661-A1283CAEEA17}" srcOrd="1" destOrd="0" presId="urn:microsoft.com/office/officeart/2005/8/layout/target3"/>
    <dgm:cxn modelId="{F22860F5-B254-4691-8D0C-4C40C939AE14}" type="presOf" srcId="{3B086FF5-0C69-44FD-985F-62DE2ED9FA58}" destId="{99D99F4C-2DAB-48E3-96B0-B15CBAC85E93}" srcOrd="0" destOrd="1" presId="urn:microsoft.com/office/officeart/2005/8/layout/target3"/>
    <dgm:cxn modelId="{B0AAEA88-DF13-49D4-9A47-CD6D47A1B9FC}" type="presParOf" srcId="{7878606F-37B0-4A03-84FE-32C538489983}" destId="{959E491B-8AE9-475C-80E6-4F7ACD324ACF}" srcOrd="0" destOrd="0" presId="urn:microsoft.com/office/officeart/2005/8/layout/target3"/>
    <dgm:cxn modelId="{1274C210-29B1-49C6-B484-994DE6D1EA89}" type="presParOf" srcId="{7878606F-37B0-4A03-84FE-32C538489983}" destId="{4FEF02A1-2630-43E3-B08F-FB976B0490C4}" srcOrd="1" destOrd="0" presId="urn:microsoft.com/office/officeart/2005/8/layout/target3"/>
    <dgm:cxn modelId="{3258F794-8FD6-47F8-91BB-1FB0F83E9D69}" type="presParOf" srcId="{7878606F-37B0-4A03-84FE-32C538489983}" destId="{845581A9-FB59-4B32-BCFB-0371E699D444}" srcOrd="2" destOrd="0" presId="urn:microsoft.com/office/officeart/2005/8/layout/target3"/>
    <dgm:cxn modelId="{F806467A-274F-4DA8-9DD7-A2E10E9ACDF5}" type="presParOf" srcId="{7878606F-37B0-4A03-84FE-32C538489983}" destId="{7E8C1E01-823B-4D19-A56C-0431374A2356}" srcOrd="3" destOrd="0" presId="urn:microsoft.com/office/officeart/2005/8/layout/target3"/>
    <dgm:cxn modelId="{398A7AA8-BFE5-48DA-8DA0-9E54893D439F}" type="presParOf" srcId="{7878606F-37B0-4A03-84FE-32C538489983}" destId="{E1D8DE2D-3789-4043-9B7B-6D565EFB807D}" srcOrd="4" destOrd="0" presId="urn:microsoft.com/office/officeart/2005/8/layout/target3"/>
    <dgm:cxn modelId="{13F27800-8F22-48E2-B9B9-B9A016AC6032}" type="presParOf" srcId="{7878606F-37B0-4A03-84FE-32C538489983}" destId="{C5026BA4-F767-48CF-924A-5E5DEE08B4D0}" srcOrd="5" destOrd="0" presId="urn:microsoft.com/office/officeart/2005/8/layout/target3"/>
    <dgm:cxn modelId="{049B4CE9-D979-4A36-BC9A-B25F9830AC5A}" type="presParOf" srcId="{7878606F-37B0-4A03-84FE-32C538489983}" destId="{5880CA98-3D57-41DC-9EA3-FEB479D014F8}" srcOrd="6" destOrd="0" presId="urn:microsoft.com/office/officeart/2005/8/layout/target3"/>
    <dgm:cxn modelId="{296BAB68-50BA-4D33-A92C-CC8EF5A17E69}" type="presParOf" srcId="{7878606F-37B0-4A03-84FE-32C538489983}" destId="{760F6BCB-D962-4C10-8B7E-2D3FEA505432}" srcOrd="7" destOrd="0" presId="urn:microsoft.com/office/officeart/2005/8/layout/target3"/>
    <dgm:cxn modelId="{82EC4794-E444-40B6-8841-F1EA3851E1F9}" type="presParOf" srcId="{7878606F-37B0-4A03-84FE-32C538489983}" destId="{65604594-FDA4-4D7B-8CA0-C9D1CAE3A57E}" srcOrd="8" destOrd="0" presId="urn:microsoft.com/office/officeart/2005/8/layout/target3"/>
    <dgm:cxn modelId="{C9A3E767-BFAE-478D-A93A-56CB1A608867}" type="presParOf" srcId="{7878606F-37B0-4A03-84FE-32C538489983}" destId="{1891BABB-5224-42CF-A661-A1283CAEEA17}" srcOrd="9" destOrd="0" presId="urn:microsoft.com/office/officeart/2005/8/layout/target3"/>
    <dgm:cxn modelId="{DE9952BC-A76C-44BE-8BCB-39A60E932B77}" type="presParOf" srcId="{7878606F-37B0-4A03-84FE-32C538489983}" destId="{99D99F4C-2DAB-48E3-96B0-B15CBAC85E93}" srcOrd="10" destOrd="0" presId="urn:microsoft.com/office/officeart/2005/8/layout/target3"/>
    <dgm:cxn modelId="{E238BD94-37AD-465C-B4D7-408531A4AD0C}" type="presParOf" srcId="{7878606F-37B0-4A03-84FE-32C538489983}" destId="{1EC8AF0A-8A0F-4FD5-A1AE-4EA30BD975B5}" srcOrd="11" destOrd="0" presId="urn:microsoft.com/office/officeart/2005/8/layout/target3"/>
    <dgm:cxn modelId="{B6EDD809-8228-4B6F-9A10-E7DD3F8C4C38}" type="presParOf" srcId="{7878606F-37B0-4A03-84FE-32C538489983}" destId="{7B1FCF14-034A-4316-ADA5-5E7B4D21865F}" srcOrd="12" destOrd="0" presId="urn:microsoft.com/office/officeart/2005/8/layout/target3"/>
    <dgm:cxn modelId="{043B2BE6-054E-4850-AC2C-D826F48E60CA}" type="presParOf" srcId="{7878606F-37B0-4A03-84FE-32C538489983}" destId="{F1532210-49D3-4AE3-AA38-7B445FA6C554}" srcOrd="13" destOrd="0" presId="urn:microsoft.com/office/officeart/2005/8/layout/target3"/>
    <dgm:cxn modelId="{30AC268B-9E30-43C2-89E1-775281D63B58}" type="presParOf" srcId="{7878606F-37B0-4A03-84FE-32C538489983}" destId="{D5ED37CE-46A9-4A77-9C44-14B9ADE6CFA9}" srcOrd="1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1EEFBA-4FCA-48F7-B121-9C915AB26569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133A7A3-1F4A-44DC-8803-4A4F665CFF0C}">
      <dgm:prSet phldrT="[文本]" custT="1"/>
      <dgm:spPr/>
      <dgm:t>
        <a:bodyPr/>
        <a:lstStyle/>
        <a:p>
          <a:r>
            <a:rPr lang="zh-CN" altLang="en-US" sz="2800" dirty="0" smtClean="0"/>
            <a:t>作业（</a:t>
          </a:r>
          <a:r>
            <a:rPr lang="en-US" altLang="zh-CN" sz="2800" dirty="0" smtClean="0"/>
            <a:t>1.</a:t>
          </a:r>
          <a:r>
            <a:rPr lang="zh-CN" altLang="en-US" sz="2800" dirty="0" smtClean="0"/>
            <a:t>判断游戏是否通关，通关，显示不同的图片 ）</a:t>
          </a:r>
          <a:endParaRPr lang="zh-CN" altLang="en-US" sz="2800" dirty="0"/>
        </a:p>
      </dgm:t>
    </dgm:pt>
    <dgm:pt modelId="{369B4109-A034-450A-A84B-F95C147BB0EF}" type="parTrans" cxnId="{80D1B4FB-3CA5-4851-B5A6-C0509310F819}">
      <dgm:prSet/>
      <dgm:spPr/>
      <dgm:t>
        <a:bodyPr/>
        <a:lstStyle/>
        <a:p>
          <a:endParaRPr lang="zh-CN" altLang="en-US"/>
        </a:p>
      </dgm:t>
    </dgm:pt>
    <dgm:pt modelId="{CDDDDEBF-42EB-4D10-AF06-2819AB2DA31B}" type="sibTrans" cxnId="{80D1B4FB-3CA5-4851-B5A6-C0509310F819}">
      <dgm:prSet/>
      <dgm:spPr/>
      <dgm:t>
        <a:bodyPr/>
        <a:lstStyle/>
        <a:p>
          <a:endParaRPr lang="zh-CN" altLang="en-US"/>
        </a:p>
      </dgm:t>
    </dgm:pt>
    <dgm:pt modelId="{595E7D2A-653A-4AE6-AE28-FEEA057AC6C2}">
      <dgm:prSet phldrT="[文本]" custT="1"/>
      <dgm:spPr/>
      <dgm:t>
        <a:bodyPr/>
        <a:lstStyle/>
        <a:p>
          <a:r>
            <a:rPr lang="zh-CN" altLang="en-US" sz="2800" dirty="0" smtClean="0"/>
            <a:t>加入</a:t>
          </a:r>
          <a:r>
            <a:rPr lang="en-US" altLang="zh-CN" sz="2800" dirty="0" smtClean="0"/>
            <a:t>”</a:t>
          </a:r>
          <a:r>
            <a:rPr lang="zh-CN" altLang="en-US" sz="2800" dirty="0" smtClean="0"/>
            <a:t>再来一次</a:t>
          </a:r>
          <a:r>
            <a:rPr lang="en-US" altLang="zh-CN" sz="2800" dirty="0" smtClean="0"/>
            <a:t>”</a:t>
          </a:r>
          <a:r>
            <a:rPr lang="zh-CN" altLang="en-US" sz="2800" dirty="0" smtClean="0"/>
            <a:t>功能</a:t>
          </a:r>
          <a:endParaRPr lang="zh-CN" altLang="en-US" sz="2800" dirty="0"/>
        </a:p>
      </dgm:t>
    </dgm:pt>
    <dgm:pt modelId="{09FF47F8-9900-4260-AF5B-57C2B6AA0EA0}" type="parTrans" cxnId="{E7F98D2E-28CC-4D4D-89EE-529D1EC1B99D}">
      <dgm:prSet/>
      <dgm:spPr/>
      <dgm:t>
        <a:bodyPr/>
        <a:lstStyle/>
        <a:p>
          <a:endParaRPr lang="zh-CN" altLang="en-US"/>
        </a:p>
      </dgm:t>
    </dgm:pt>
    <dgm:pt modelId="{7D147421-0DC5-4C78-81D7-92F63B6A8C94}" type="sibTrans" cxnId="{E7F98D2E-28CC-4D4D-89EE-529D1EC1B99D}">
      <dgm:prSet/>
      <dgm:spPr/>
      <dgm:t>
        <a:bodyPr/>
        <a:lstStyle/>
        <a:p>
          <a:endParaRPr lang="zh-CN" altLang="en-US"/>
        </a:p>
      </dgm:t>
    </dgm:pt>
    <dgm:pt modelId="{5408E4CC-A1B2-44F4-9CE2-AE5FA3C4D193}">
      <dgm:prSet phldrT="[文本]"/>
      <dgm:spPr/>
      <dgm:t>
        <a:bodyPr/>
        <a:lstStyle/>
        <a:p>
          <a:r>
            <a:rPr lang="zh-CN" altLang="en-US" dirty="0" smtClean="0"/>
            <a:t>演示一下</a:t>
          </a:r>
          <a:r>
            <a:rPr lang="en-US" altLang="zh-CN" dirty="0" smtClean="0"/>
            <a:t>”</a:t>
          </a:r>
          <a:r>
            <a:rPr lang="zh-CN" altLang="en-US" dirty="0" smtClean="0"/>
            <a:t>停止脚本</a:t>
          </a:r>
          <a:r>
            <a:rPr lang="en-US" altLang="zh-CN" dirty="0" smtClean="0"/>
            <a:t>”</a:t>
          </a:r>
          <a:r>
            <a:rPr lang="zh-CN" altLang="en-US" dirty="0" smtClean="0"/>
            <a:t>的效果</a:t>
          </a:r>
          <a:endParaRPr lang="zh-CN" altLang="en-US" dirty="0"/>
        </a:p>
      </dgm:t>
    </dgm:pt>
    <dgm:pt modelId="{BD525CB8-A608-4A04-B6D8-6EE2B73E2DF1}" type="parTrans" cxnId="{4C93F356-067B-4715-B567-2F38D312355A}">
      <dgm:prSet/>
      <dgm:spPr/>
      <dgm:t>
        <a:bodyPr/>
        <a:lstStyle/>
        <a:p>
          <a:endParaRPr lang="zh-CN" altLang="en-US"/>
        </a:p>
      </dgm:t>
    </dgm:pt>
    <dgm:pt modelId="{DB2AFF81-B94A-4BE4-B2C2-4EEE5BFE5DDB}" type="sibTrans" cxnId="{4C93F356-067B-4715-B567-2F38D312355A}">
      <dgm:prSet/>
      <dgm:spPr/>
      <dgm:t>
        <a:bodyPr/>
        <a:lstStyle/>
        <a:p>
          <a:endParaRPr lang="zh-CN" altLang="en-US"/>
        </a:p>
      </dgm:t>
    </dgm:pt>
    <dgm:pt modelId="{8056FFBC-159B-4379-AC93-12BDD03FC986}" type="pres">
      <dgm:prSet presAssocID="{8C1EEFBA-4FCA-48F7-B121-9C915AB2656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61851F3-885D-476D-BCBF-CA88CFF122C2}" type="pres">
      <dgm:prSet presAssocID="{8133A7A3-1F4A-44DC-8803-4A4F665CFF0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B1F4D8-9A13-4DBE-A735-8AC618CB2BDC}" type="pres">
      <dgm:prSet presAssocID="{CDDDDEBF-42EB-4D10-AF06-2819AB2DA31B}" presName="sibTrans" presStyleCnt="0"/>
      <dgm:spPr/>
    </dgm:pt>
    <dgm:pt modelId="{D21FE527-8190-4F62-85DC-B0CD4C8D4095}" type="pres">
      <dgm:prSet presAssocID="{595E7D2A-653A-4AE6-AE28-FEEA057AC6C2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9DC021-D49B-4D30-9CDC-8DD48EE14104}" type="pres">
      <dgm:prSet presAssocID="{7D147421-0DC5-4C78-81D7-92F63B6A8C94}" presName="sibTrans" presStyleCnt="0"/>
      <dgm:spPr/>
    </dgm:pt>
    <dgm:pt modelId="{27B7EA64-23D6-4158-AE0C-D3E127D37CBD}" type="pres">
      <dgm:prSet presAssocID="{5408E4CC-A1B2-44F4-9CE2-AE5FA3C4D19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0D1B4FB-3CA5-4851-B5A6-C0509310F819}" srcId="{8C1EEFBA-4FCA-48F7-B121-9C915AB26569}" destId="{8133A7A3-1F4A-44DC-8803-4A4F665CFF0C}" srcOrd="0" destOrd="0" parTransId="{369B4109-A034-450A-A84B-F95C147BB0EF}" sibTransId="{CDDDDEBF-42EB-4D10-AF06-2819AB2DA31B}"/>
    <dgm:cxn modelId="{4C93F356-067B-4715-B567-2F38D312355A}" srcId="{8C1EEFBA-4FCA-48F7-B121-9C915AB26569}" destId="{5408E4CC-A1B2-44F4-9CE2-AE5FA3C4D193}" srcOrd="2" destOrd="0" parTransId="{BD525CB8-A608-4A04-B6D8-6EE2B73E2DF1}" sibTransId="{DB2AFF81-B94A-4BE4-B2C2-4EEE5BFE5DDB}"/>
    <dgm:cxn modelId="{AECF6D4B-BD60-4879-8761-8E0A829BA261}" type="presOf" srcId="{5408E4CC-A1B2-44F4-9CE2-AE5FA3C4D193}" destId="{27B7EA64-23D6-4158-AE0C-D3E127D37CBD}" srcOrd="0" destOrd="0" presId="urn:microsoft.com/office/officeart/2005/8/layout/hList6"/>
    <dgm:cxn modelId="{E7F98D2E-28CC-4D4D-89EE-529D1EC1B99D}" srcId="{8C1EEFBA-4FCA-48F7-B121-9C915AB26569}" destId="{595E7D2A-653A-4AE6-AE28-FEEA057AC6C2}" srcOrd="1" destOrd="0" parTransId="{09FF47F8-9900-4260-AF5B-57C2B6AA0EA0}" sibTransId="{7D147421-0DC5-4C78-81D7-92F63B6A8C94}"/>
    <dgm:cxn modelId="{22AD54ED-B676-4C1E-9FD5-BB48AFA9EC61}" type="presOf" srcId="{8133A7A3-1F4A-44DC-8803-4A4F665CFF0C}" destId="{B61851F3-885D-476D-BCBF-CA88CFF122C2}" srcOrd="0" destOrd="0" presId="urn:microsoft.com/office/officeart/2005/8/layout/hList6"/>
    <dgm:cxn modelId="{E14A557D-D852-4E8E-AAFC-8FA3650D959B}" type="presOf" srcId="{8C1EEFBA-4FCA-48F7-B121-9C915AB26569}" destId="{8056FFBC-159B-4379-AC93-12BDD03FC986}" srcOrd="0" destOrd="0" presId="urn:microsoft.com/office/officeart/2005/8/layout/hList6"/>
    <dgm:cxn modelId="{9FBA6335-754A-4FC1-B83C-BCA4F363C606}" type="presOf" srcId="{595E7D2A-653A-4AE6-AE28-FEEA057AC6C2}" destId="{D21FE527-8190-4F62-85DC-B0CD4C8D4095}" srcOrd="0" destOrd="0" presId="urn:microsoft.com/office/officeart/2005/8/layout/hList6"/>
    <dgm:cxn modelId="{2A25CF78-632A-4C3E-87B5-16812AED336B}" type="presParOf" srcId="{8056FFBC-159B-4379-AC93-12BDD03FC986}" destId="{B61851F3-885D-476D-BCBF-CA88CFF122C2}" srcOrd="0" destOrd="0" presId="urn:microsoft.com/office/officeart/2005/8/layout/hList6"/>
    <dgm:cxn modelId="{63ADF0AB-42A3-45B5-BE19-8ED30DD56021}" type="presParOf" srcId="{8056FFBC-159B-4379-AC93-12BDD03FC986}" destId="{5EB1F4D8-9A13-4DBE-A735-8AC618CB2BDC}" srcOrd="1" destOrd="0" presId="urn:microsoft.com/office/officeart/2005/8/layout/hList6"/>
    <dgm:cxn modelId="{8279853B-66E4-43C9-9B83-7CCCA4AE8CB4}" type="presParOf" srcId="{8056FFBC-159B-4379-AC93-12BDD03FC986}" destId="{D21FE527-8190-4F62-85DC-B0CD4C8D4095}" srcOrd="2" destOrd="0" presId="urn:microsoft.com/office/officeart/2005/8/layout/hList6"/>
    <dgm:cxn modelId="{3DCFC762-2CC4-48F6-8EC6-05E96942E019}" type="presParOf" srcId="{8056FFBC-159B-4379-AC93-12BDD03FC986}" destId="{4D9DC021-D49B-4D30-9CDC-8DD48EE14104}" srcOrd="3" destOrd="0" presId="urn:microsoft.com/office/officeart/2005/8/layout/hList6"/>
    <dgm:cxn modelId="{0EB66C9B-1681-4315-BB35-C80515F08D95}" type="presParOf" srcId="{8056FFBC-159B-4379-AC93-12BDD03FC986}" destId="{27B7EA64-23D6-4158-AE0C-D3E127D37CBD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9E491B-8AE9-475C-80E6-4F7ACD324ACF}">
      <dsp:nvSpPr>
        <dsp:cNvPr id="0" name=""/>
        <dsp:cNvSpPr/>
      </dsp:nvSpPr>
      <dsp:spPr>
        <a:xfrm>
          <a:off x="0" y="173161"/>
          <a:ext cx="4657476" cy="4657476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5581A9-FB59-4B32-BCFB-0371E699D444}">
      <dsp:nvSpPr>
        <dsp:cNvPr id="0" name=""/>
        <dsp:cNvSpPr/>
      </dsp:nvSpPr>
      <dsp:spPr>
        <a:xfrm>
          <a:off x="2328738" y="173161"/>
          <a:ext cx="5433722" cy="465747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kern="1200" dirty="0" smtClean="0"/>
            <a:t>程序</a:t>
          </a:r>
          <a:endParaRPr lang="en-US" altLang="zh-CN" sz="4400" kern="1200" dirty="0" smtClean="0"/>
        </a:p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kern="1200" dirty="0" smtClean="0"/>
            <a:t>重启</a:t>
          </a:r>
          <a:endParaRPr lang="en-US" altLang="zh-CN" sz="4400" kern="1200" dirty="0" smtClean="0"/>
        </a:p>
      </dsp:txBody>
      <dsp:txXfrm>
        <a:off x="2328738" y="173161"/>
        <a:ext cx="2716861" cy="1397246"/>
      </dsp:txXfrm>
    </dsp:sp>
    <dsp:sp modelId="{E1D8DE2D-3789-4043-9B7B-6D565EFB807D}">
      <dsp:nvSpPr>
        <dsp:cNvPr id="0" name=""/>
        <dsp:cNvSpPr/>
      </dsp:nvSpPr>
      <dsp:spPr>
        <a:xfrm>
          <a:off x="815059" y="1570407"/>
          <a:ext cx="3027356" cy="3027356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26BA4-F767-48CF-924A-5E5DEE08B4D0}">
      <dsp:nvSpPr>
        <dsp:cNvPr id="0" name=""/>
        <dsp:cNvSpPr/>
      </dsp:nvSpPr>
      <dsp:spPr>
        <a:xfrm>
          <a:off x="2328738" y="1592719"/>
          <a:ext cx="5433722" cy="302735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kern="1200" dirty="0" smtClean="0"/>
            <a:t>脚本</a:t>
          </a:r>
          <a:endParaRPr lang="en-US" altLang="zh-CN" sz="4400" kern="1200" dirty="0" smtClean="0"/>
        </a:p>
      </dsp:txBody>
      <dsp:txXfrm>
        <a:off x="2328738" y="1592719"/>
        <a:ext cx="2716861" cy="1397241"/>
      </dsp:txXfrm>
    </dsp:sp>
    <dsp:sp modelId="{760F6BCB-D962-4C10-8B7E-2D3FEA505432}">
      <dsp:nvSpPr>
        <dsp:cNvPr id="0" name=""/>
        <dsp:cNvSpPr/>
      </dsp:nvSpPr>
      <dsp:spPr>
        <a:xfrm>
          <a:off x="1630117" y="2967649"/>
          <a:ext cx="1397241" cy="1397241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604594-FDA4-4D7B-8CA0-C9D1CAE3A57E}">
      <dsp:nvSpPr>
        <dsp:cNvPr id="0" name=""/>
        <dsp:cNvSpPr/>
      </dsp:nvSpPr>
      <dsp:spPr>
        <a:xfrm>
          <a:off x="2328738" y="2967649"/>
          <a:ext cx="5433722" cy="139724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200" kern="1200" dirty="0" smtClean="0"/>
            <a:t>总结</a:t>
          </a:r>
          <a:endParaRPr lang="zh-CN" altLang="en-US" sz="6200" kern="1200" dirty="0"/>
        </a:p>
      </dsp:txBody>
      <dsp:txXfrm>
        <a:off x="2328738" y="2967649"/>
        <a:ext cx="2716861" cy="1397241"/>
      </dsp:txXfrm>
    </dsp:sp>
    <dsp:sp modelId="{99D99F4C-2DAB-48E3-96B0-B15CBAC85E93}">
      <dsp:nvSpPr>
        <dsp:cNvPr id="0" name=""/>
        <dsp:cNvSpPr/>
      </dsp:nvSpPr>
      <dsp:spPr>
        <a:xfrm>
          <a:off x="5045599" y="173161"/>
          <a:ext cx="2716861" cy="139724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kern="1200" dirty="0" smtClean="0"/>
            <a:t>重新来一次</a:t>
          </a:r>
          <a:endParaRPr lang="zh-CN" alt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kern="1200" dirty="0" smtClean="0"/>
            <a:t>初始化封装管理</a:t>
          </a:r>
          <a:endParaRPr lang="zh-CN" altLang="en-US" sz="2800" kern="1200" dirty="0"/>
        </a:p>
      </dsp:txBody>
      <dsp:txXfrm>
        <a:off x="5045599" y="173161"/>
        <a:ext cx="2716861" cy="1397246"/>
      </dsp:txXfrm>
    </dsp:sp>
    <dsp:sp modelId="{7B1FCF14-034A-4316-ADA5-5E7B4D21865F}">
      <dsp:nvSpPr>
        <dsp:cNvPr id="0" name=""/>
        <dsp:cNvSpPr/>
      </dsp:nvSpPr>
      <dsp:spPr>
        <a:xfrm>
          <a:off x="5045599" y="1570407"/>
          <a:ext cx="2716861" cy="139724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30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kern="1200" dirty="0" smtClean="0"/>
            <a:t>停止脚本</a:t>
          </a:r>
          <a:endParaRPr lang="zh-CN" altLang="en-US" sz="2800" kern="1200" dirty="0"/>
        </a:p>
      </dsp:txBody>
      <dsp:txXfrm>
        <a:off x="5045599" y="1570407"/>
        <a:ext cx="2716861" cy="13972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1851F3-885D-476D-BCBF-CA88CFF122C2}">
      <dsp:nvSpPr>
        <dsp:cNvPr id="0" name=""/>
        <dsp:cNvSpPr/>
      </dsp:nvSpPr>
      <dsp:spPr>
        <a:xfrm rot="16200000">
          <a:off x="-1063873" y="1064617"/>
          <a:ext cx="4064000" cy="193476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780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作业（</a:t>
          </a:r>
          <a:r>
            <a:rPr lang="en-US" altLang="zh-CN" sz="2800" kern="1200" dirty="0" smtClean="0"/>
            <a:t>1.</a:t>
          </a:r>
          <a:r>
            <a:rPr lang="zh-CN" altLang="en-US" sz="2800" kern="1200" dirty="0" smtClean="0"/>
            <a:t>判断游戏是否通关，通关，显示不同的图片 ）</a:t>
          </a:r>
          <a:endParaRPr lang="zh-CN" altLang="en-US" sz="2800" kern="1200" dirty="0"/>
        </a:p>
      </dsp:txBody>
      <dsp:txXfrm rot="5400000">
        <a:off x="744" y="812800"/>
        <a:ext cx="1934765" cy="2438400"/>
      </dsp:txXfrm>
    </dsp:sp>
    <dsp:sp modelId="{D21FE527-8190-4F62-85DC-B0CD4C8D4095}">
      <dsp:nvSpPr>
        <dsp:cNvPr id="0" name=""/>
        <dsp:cNvSpPr/>
      </dsp:nvSpPr>
      <dsp:spPr>
        <a:xfrm rot="16200000">
          <a:off x="1016000" y="1064617"/>
          <a:ext cx="4064000" cy="193476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780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加入</a:t>
          </a:r>
          <a:r>
            <a:rPr lang="en-US" altLang="zh-CN" sz="2800" kern="1200" dirty="0" smtClean="0"/>
            <a:t>”</a:t>
          </a:r>
          <a:r>
            <a:rPr lang="zh-CN" altLang="en-US" sz="2800" kern="1200" dirty="0" smtClean="0"/>
            <a:t>再来一次</a:t>
          </a:r>
          <a:r>
            <a:rPr lang="en-US" altLang="zh-CN" sz="2800" kern="1200" dirty="0" smtClean="0"/>
            <a:t>”</a:t>
          </a:r>
          <a:r>
            <a:rPr lang="zh-CN" altLang="en-US" sz="2800" kern="1200" dirty="0" smtClean="0"/>
            <a:t>功能</a:t>
          </a:r>
          <a:endParaRPr lang="zh-CN" altLang="en-US" sz="2800" kern="1200" dirty="0"/>
        </a:p>
      </dsp:txBody>
      <dsp:txXfrm rot="5400000">
        <a:off x="2080617" y="812800"/>
        <a:ext cx="1934765" cy="2438400"/>
      </dsp:txXfrm>
    </dsp:sp>
    <dsp:sp modelId="{27B7EA64-23D6-4158-AE0C-D3E127D37CBD}">
      <dsp:nvSpPr>
        <dsp:cNvPr id="0" name=""/>
        <dsp:cNvSpPr/>
      </dsp:nvSpPr>
      <dsp:spPr>
        <a:xfrm rot="16200000">
          <a:off x="3095873" y="1064617"/>
          <a:ext cx="4064000" cy="193476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0" tIns="0" rIns="242714" bIns="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800" kern="1200" dirty="0" smtClean="0"/>
            <a:t>演示一下</a:t>
          </a:r>
          <a:r>
            <a:rPr lang="en-US" altLang="zh-CN" sz="3800" kern="1200" dirty="0" smtClean="0"/>
            <a:t>”</a:t>
          </a:r>
          <a:r>
            <a:rPr lang="zh-CN" altLang="en-US" sz="3800" kern="1200" dirty="0" smtClean="0"/>
            <a:t>停止脚本</a:t>
          </a:r>
          <a:r>
            <a:rPr lang="en-US" altLang="zh-CN" sz="3800" kern="1200" dirty="0" smtClean="0"/>
            <a:t>”</a:t>
          </a:r>
          <a:r>
            <a:rPr lang="zh-CN" altLang="en-US" sz="3800" kern="1200" dirty="0" smtClean="0"/>
            <a:t>的效果</a:t>
          </a:r>
          <a:endParaRPr lang="zh-CN" altLang="en-US" sz="3800" kern="1200" dirty="0"/>
        </a:p>
      </dsp:txBody>
      <dsp:txXfrm rot="5400000">
        <a:off x="4160490" y="812800"/>
        <a:ext cx="1934765" cy="2438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Z:\Test-Prep Team\2. 奥数课程\Demo视频拍摄\课件PPT\PPT模板\1-2年级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9156700" cy="692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5245608" y="1863836"/>
            <a:ext cx="3086101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简奥数学</a:t>
            </a:r>
            <a:endParaRPr lang="en-US" altLang="zh-CN" sz="3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三年级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反馈</a:t>
            </a:r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强化</a:t>
            </a:r>
          </a:p>
          <a:p>
            <a:pPr algn="ctr" eaLnBrk="1" hangingPunct="1">
              <a:lnSpc>
                <a:spcPct val="150000"/>
              </a:lnSpc>
            </a:pPr>
            <a:r>
              <a:rPr lang="zh-CN" altLang="en-US" sz="4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4000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巧求星期几</a:t>
            </a:r>
            <a:endParaRPr lang="en-US" altLang="zh-CN" sz="4000" dirty="0" smtClean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72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68000" y="900000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第十节课知识点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五角星 8"/>
          <p:cNvSpPr/>
          <p:nvPr/>
        </p:nvSpPr>
        <p:spPr>
          <a:xfrm>
            <a:off x="540000" y="1402833"/>
            <a:ext cx="243943" cy="243943"/>
          </a:xfrm>
          <a:prstGeom prst="star5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4055476447"/>
              </p:ext>
            </p:extLst>
          </p:nvPr>
        </p:nvGraphicFramePr>
        <p:xfrm>
          <a:off x="974035" y="1397000"/>
          <a:ext cx="7762461" cy="500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607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68000" y="900000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第十节课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</a:p>
        </p:txBody>
      </p:sp>
      <p:sp>
        <p:nvSpPr>
          <p:cNvPr id="9" name="五角星 8"/>
          <p:cNvSpPr/>
          <p:nvPr/>
        </p:nvSpPr>
        <p:spPr>
          <a:xfrm>
            <a:off x="540000" y="1402833"/>
            <a:ext cx="243943" cy="243943"/>
          </a:xfrm>
          <a:prstGeom prst="star5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18763549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369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2" y="1613536"/>
            <a:ext cx="300037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186127" y="4307385"/>
            <a:ext cx="295465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课后作业</a:t>
            </a:r>
            <a:r>
              <a:rPr lang="en-US" altLang="zh-CN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91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68000" y="90000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课后作业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40000" y="1402833"/>
            <a:ext cx="486723" cy="243943"/>
            <a:chOff x="589384" y="1376963"/>
            <a:chExt cx="486723" cy="243943"/>
          </a:xfrm>
        </p:grpSpPr>
        <p:sp>
          <p:nvSpPr>
            <p:cNvPr id="10" name="五角星 9"/>
            <p:cNvSpPr/>
            <p:nvPr/>
          </p:nvSpPr>
          <p:spPr>
            <a:xfrm>
              <a:off x="589384" y="1376963"/>
              <a:ext cx="243943" cy="243943"/>
            </a:xfrm>
            <a:prstGeom prst="star5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11" name="五角星 10"/>
            <p:cNvSpPr/>
            <p:nvPr/>
          </p:nvSpPr>
          <p:spPr>
            <a:xfrm>
              <a:off x="832164" y="1376963"/>
              <a:ext cx="243943" cy="243943"/>
            </a:xfrm>
            <a:prstGeom prst="star5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</p:grpSp>
      <p:sp>
        <p:nvSpPr>
          <p:cNvPr id="16" name="矩形 15"/>
          <p:cNvSpPr/>
          <p:nvPr/>
        </p:nvSpPr>
        <p:spPr>
          <a:xfrm>
            <a:off x="1531487" y="2356596"/>
            <a:ext cx="5598007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、根据所学知识做一个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自己设计的游戏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Vipjr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提供的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游戏方案：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）：贪吃蛇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）：双人对战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）：走迷宫，可以增加些随机的障碍物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353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62122" y="1941251"/>
            <a:ext cx="360868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Thank you </a:t>
            </a:r>
            <a:endParaRPr lang="zh-CN" altLang="en-US" sz="5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744" y="3142417"/>
            <a:ext cx="2847975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81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</TotalTime>
  <Words>114</Words>
  <Application>Microsoft Office PowerPoint</Application>
  <PresentationFormat>全屏显示(4:3)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Henrik Luo_罗越伟</dc:creator>
  <cp:lastModifiedBy>Harun Li_李海勇</cp:lastModifiedBy>
  <cp:revision>122</cp:revision>
  <dcterms:created xsi:type="dcterms:W3CDTF">2017-02-24T08:22:28Z</dcterms:created>
  <dcterms:modified xsi:type="dcterms:W3CDTF">2017-11-01T08:40:04Z</dcterms:modified>
</cp:coreProperties>
</file>