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2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2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E127-67F0-49A7-A3B7-359B8934BB7A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F231-4609-40C4-B00C-1CA701F3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4546" y="1090413"/>
            <a:ext cx="888642" cy="425003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body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93191" y="1712892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id=“header”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1893190" y="2367568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</a:t>
            </a:r>
            <a:r>
              <a:rPr lang="en-US" altLang="zh-CN" sz="2400" dirty="0" err="1" smtClean="0"/>
              <a:t>navi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1893189" y="3022244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id=“main”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1893191" y="5819107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id=“footer”</a:t>
            </a:r>
            <a:endParaRPr lang="zh-CN" altLang="en-US" sz="2400" dirty="0"/>
          </a:p>
        </p:txBody>
      </p:sp>
      <p:cxnSp>
        <p:nvCxnSpPr>
          <p:cNvPr id="10" name="肘形连接符 9"/>
          <p:cNvCxnSpPr>
            <a:stCxn id="4" idx="2"/>
            <a:endCxn id="5" idx="1"/>
          </p:cNvCxnSpPr>
          <p:nvPr/>
        </p:nvCxnSpPr>
        <p:spPr>
          <a:xfrm rot="16200000" flipH="1">
            <a:off x="1449942" y="1514341"/>
            <a:ext cx="442175" cy="4443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1"/>
          </p:cNvCxnSpPr>
          <p:nvPr/>
        </p:nvCxnSpPr>
        <p:spPr>
          <a:xfrm rot="16200000" flipH="1">
            <a:off x="1122603" y="1841679"/>
            <a:ext cx="1096851" cy="444323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1"/>
          </p:cNvCxnSpPr>
          <p:nvPr/>
        </p:nvCxnSpPr>
        <p:spPr>
          <a:xfrm rot="16200000" flipH="1">
            <a:off x="795265" y="2169018"/>
            <a:ext cx="1751527" cy="444322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1"/>
          </p:cNvCxnSpPr>
          <p:nvPr/>
        </p:nvCxnSpPr>
        <p:spPr>
          <a:xfrm rot="16200000" flipH="1">
            <a:off x="-603166" y="3567449"/>
            <a:ext cx="4548390" cy="4443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294844" y="3676920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id=“operate”</a:t>
            </a:r>
            <a:endParaRPr lang="zh-CN" altLang="en-US" sz="2400" dirty="0"/>
          </a:p>
        </p:txBody>
      </p:sp>
      <p:sp>
        <p:nvSpPr>
          <p:cNvPr id="34" name="圆角矩形 33"/>
          <p:cNvSpPr/>
          <p:nvPr/>
        </p:nvSpPr>
        <p:spPr>
          <a:xfrm>
            <a:off x="3294842" y="4331596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id=“data”</a:t>
            </a:r>
            <a:endParaRPr lang="zh-CN" altLang="en-US" sz="2400" dirty="0"/>
          </a:p>
        </p:txBody>
      </p:sp>
      <p:sp>
        <p:nvSpPr>
          <p:cNvPr id="35" name="圆角矩形 34"/>
          <p:cNvSpPr/>
          <p:nvPr/>
        </p:nvSpPr>
        <p:spPr>
          <a:xfrm>
            <a:off x="3294842" y="4986272"/>
            <a:ext cx="2150775" cy="489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/>
              <a:t> id=“pages”</a:t>
            </a:r>
            <a:endParaRPr lang="zh-CN" altLang="en-US" sz="2400" dirty="0"/>
          </a:p>
        </p:txBody>
      </p:sp>
      <p:cxnSp>
        <p:nvCxnSpPr>
          <p:cNvPr id="36" name="肘形连接符 35"/>
          <p:cNvCxnSpPr>
            <a:stCxn id="7" idx="2"/>
            <a:endCxn id="33" idx="1"/>
          </p:cNvCxnSpPr>
          <p:nvPr/>
        </p:nvCxnSpPr>
        <p:spPr>
          <a:xfrm rot="16200000" flipH="1">
            <a:off x="2926721" y="3553496"/>
            <a:ext cx="409978" cy="32626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7" idx="2"/>
            <a:endCxn id="34" idx="1"/>
          </p:cNvCxnSpPr>
          <p:nvPr/>
        </p:nvCxnSpPr>
        <p:spPr>
          <a:xfrm rot="16200000" flipH="1">
            <a:off x="2599382" y="3880835"/>
            <a:ext cx="1064654" cy="32626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7" idx="2"/>
            <a:endCxn id="35" idx="1"/>
          </p:cNvCxnSpPr>
          <p:nvPr/>
        </p:nvCxnSpPr>
        <p:spPr>
          <a:xfrm rot="16200000" flipH="1">
            <a:off x="2272044" y="4208173"/>
            <a:ext cx="1719330" cy="32626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022468" y="3023737"/>
            <a:ext cx="6684135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边框：宽度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2px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样式直线 颜色红色*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red;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字体大小：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12px*/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font-size:12px;</a:t>
            </a:r>
          </a:p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11402" y="2367568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Selector-</a:t>
            </a:r>
            <a:r>
              <a:rPr lang="zh-CN" altLang="en-US" b="1" dirty="0" smtClean="0">
                <a:solidFill>
                  <a:srgbClr val="FF0000"/>
                </a:solidFill>
              </a:rPr>
              <a:t>选择所有同名元素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/>
          <p:nvPr/>
        </p:nvCxnSpPr>
        <p:spPr>
          <a:xfrm rot="5400000" flipH="1" flipV="1">
            <a:off x="6077078" y="2777289"/>
            <a:ext cx="364111" cy="28333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6331960" y="2805744"/>
            <a:ext cx="364111" cy="22642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>
            <a:off x="5273345" y="1736503"/>
            <a:ext cx="638057" cy="4419600"/>
          </a:xfrm>
          <a:prstGeom prst="rightBrace">
            <a:avLst>
              <a:gd name="adj1" fmla="val 66866"/>
              <a:gd name="adj2" fmla="val 3659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18941" y="321972"/>
            <a:ext cx="3006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6_elem_selector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25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18941" y="321972"/>
            <a:ext cx="247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7_id_selector</a:t>
            </a:r>
            <a:endParaRPr lang="zh-CN" altLang="en-US" sz="3200" b="1" dirty="0"/>
          </a:p>
        </p:txBody>
      </p:sp>
      <p:sp>
        <p:nvSpPr>
          <p:cNvPr id="21" name="圆角矩形 20"/>
          <p:cNvSpPr/>
          <p:nvPr/>
        </p:nvSpPr>
        <p:spPr>
          <a:xfrm>
            <a:off x="360608" y="1090413"/>
            <a:ext cx="888642" cy="425003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body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49253" y="1712892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altLang="zh-CN" sz="2400" dirty="0" smtClean="0">
                <a:solidFill>
                  <a:srgbClr val="FF0000"/>
                </a:solidFill>
              </a:rPr>
              <a:t>id=“header”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49252" y="2367568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altLang="zh-CN" sz="2400" dirty="0" smtClean="0">
                <a:solidFill>
                  <a:srgbClr val="FF0000"/>
                </a:solidFill>
              </a:rPr>
              <a:t>id=“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navi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49251" y="3022244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altLang="zh-CN" sz="2400" dirty="0" smtClean="0">
                <a:solidFill>
                  <a:srgbClr val="FF0000"/>
                </a:solidFill>
              </a:rPr>
              <a:t>id=“main”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49253" y="5819107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altLang="zh-CN" sz="2400" dirty="0" smtClean="0">
                <a:solidFill>
                  <a:srgbClr val="FF0000"/>
                </a:solidFill>
              </a:rPr>
              <a:t>id=“footer”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肘形连接符 25"/>
          <p:cNvCxnSpPr>
            <a:stCxn id="21" idx="2"/>
            <a:endCxn id="22" idx="1"/>
          </p:cNvCxnSpPr>
          <p:nvPr/>
        </p:nvCxnSpPr>
        <p:spPr>
          <a:xfrm rot="16200000" flipH="1">
            <a:off x="806004" y="1514341"/>
            <a:ext cx="442175" cy="4443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2"/>
            <a:endCxn id="23" idx="1"/>
          </p:cNvCxnSpPr>
          <p:nvPr/>
        </p:nvCxnSpPr>
        <p:spPr>
          <a:xfrm rot="16200000" flipH="1">
            <a:off x="478665" y="1841679"/>
            <a:ext cx="1096851" cy="444323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2"/>
            <a:endCxn id="24" idx="1"/>
          </p:cNvCxnSpPr>
          <p:nvPr/>
        </p:nvCxnSpPr>
        <p:spPr>
          <a:xfrm rot="16200000" flipH="1">
            <a:off x="151327" y="2169018"/>
            <a:ext cx="1751527" cy="444322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-1247104" y="3567449"/>
            <a:ext cx="4548390" cy="4443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650906" y="3676920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id=“operate”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50904" y="4331596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id=“data”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50904" y="4986272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id=“pages”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3" name="肘形连接符 32"/>
          <p:cNvCxnSpPr>
            <a:stCxn id="24" idx="2"/>
            <a:endCxn id="30" idx="1"/>
          </p:cNvCxnSpPr>
          <p:nvPr/>
        </p:nvCxnSpPr>
        <p:spPr>
          <a:xfrm rot="16200000" flipH="1">
            <a:off x="2282783" y="3553496"/>
            <a:ext cx="409978" cy="32626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4" idx="2"/>
            <a:endCxn id="31" idx="1"/>
          </p:cNvCxnSpPr>
          <p:nvPr/>
        </p:nvCxnSpPr>
        <p:spPr>
          <a:xfrm rot="16200000" flipH="1">
            <a:off x="1955444" y="3880835"/>
            <a:ext cx="1064654" cy="32626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32" idx="1"/>
          </p:cNvCxnSpPr>
          <p:nvPr/>
        </p:nvCxnSpPr>
        <p:spPr>
          <a:xfrm rot="16200000" flipH="1">
            <a:off x="1628106" y="4208173"/>
            <a:ext cx="1719330" cy="32626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86" y="1582585"/>
            <a:ext cx="6932416" cy="4481221"/>
          </a:xfrm>
          <a:prstGeom prst="rect">
            <a:avLst/>
          </a:prstGeom>
        </p:spPr>
      </p:pic>
      <p:cxnSp>
        <p:nvCxnSpPr>
          <p:cNvPr id="38" name="直接连接符 37"/>
          <p:cNvCxnSpPr>
            <a:stCxn id="22" idx="3"/>
          </p:cNvCxnSpPr>
          <p:nvPr/>
        </p:nvCxnSpPr>
        <p:spPr>
          <a:xfrm>
            <a:off x="3400028" y="1957591"/>
            <a:ext cx="2331071" cy="50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3" idx="3"/>
          </p:cNvCxnSpPr>
          <p:nvPr/>
        </p:nvCxnSpPr>
        <p:spPr>
          <a:xfrm>
            <a:off x="3400027" y="2612267"/>
            <a:ext cx="1910859" cy="244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3"/>
          </p:cNvCxnSpPr>
          <p:nvPr/>
        </p:nvCxnSpPr>
        <p:spPr>
          <a:xfrm>
            <a:off x="3400026" y="3266943"/>
            <a:ext cx="2331073" cy="517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3"/>
          </p:cNvCxnSpPr>
          <p:nvPr/>
        </p:nvCxnSpPr>
        <p:spPr>
          <a:xfrm flipV="1">
            <a:off x="3400028" y="5273901"/>
            <a:ext cx="2331071" cy="789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3" y="2775642"/>
            <a:ext cx="919724" cy="1158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97" y="-2059"/>
            <a:ext cx="8714704" cy="68684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8941" y="321972"/>
            <a:ext cx="296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8_class_selector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6606862" y="2318197"/>
            <a:ext cx="875763" cy="3232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08134" y="2318196"/>
            <a:ext cx="3258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div id=</a:t>
            </a:r>
            <a:r>
              <a:rPr lang="en-US" altLang="zh-CN" dirty="0" smtClean="0"/>
              <a:t>“</a:t>
            </a:r>
            <a:r>
              <a:rPr lang="zh-CN" altLang="en-US" dirty="0" smtClean="0"/>
              <a:t>operate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class=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subdiv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div id=</a:t>
            </a:r>
            <a:r>
              <a:rPr lang="en-US" altLang="zh-CN" dirty="0" smtClean="0"/>
              <a:t>“</a:t>
            </a:r>
            <a:r>
              <a:rPr lang="zh-CN" altLang="en-US" dirty="0" smtClean="0"/>
              <a:t>data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class="subdiv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9790089" y="2318196"/>
            <a:ext cx="1578910" cy="3232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08134" y="5219938"/>
            <a:ext cx="310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div id=</a:t>
            </a:r>
            <a:r>
              <a:rPr lang="en-US" altLang="zh-CN" dirty="0" smtClean="0"/>
              <a:t>“</a:t>
            </a:r>
            <a:r>
              <a:rPr lang="zh-CN" altLang="en-US" dirty="0" smtClean="0"/>
              <a:t>pages</a:t>
            </a:r>
            <a:r>
              <a:rPr lang="en-US" altLang="zh-CN" dirty="0" smtClean="0"/>
              <a:t>”    </a:t>
            </a:r>
            <a:r>
              <a:rPr lang="zh-CN" altLang="en-US" dirty="0" smtClean="0">
                <a:solidFill>
                  <a:srgbClr val="FF0000"/>
                </a:solidFill>
              </a:rPr>
              <a:t>class="subdiv"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5955580" y="2511380"/>
            <a:ext cx="553790" cy="2893224"/>
          </a:xfrm>
          <a:prstGeom prst="leftBrace">
            <a:avLst>
              <a:gd name="adj1" fmla="val 71236"/>
              <a:gd name="adj2" fmla="val 504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1"/>
            <a:endCxn id="23" idx="3"/>
          </p:cNvCxnSpPr>
          <p:nvPr/>
        </p:nvCxnSpPr>
        <p:spPr>
          <a:xfrm flipH="1">
            <a:off x="3110790" y="3970867"/>
            <a:ext cx="2844790" cy="93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八角星 20"/>
          <p:cNvSpPr/>
          <p:nvPr/>
        </p:nvSpPr>
        <p:spPr>
          <a:xfrm>
            <a:off x="9837312" y="1664586"/>
            <a:ext cx="742232" cy="566669"/>
          </a:xfrm>
          <a:prstGeom prst="star8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1327942" y="3131173"/>
            <a:ext cx="742232" cy="566669"/>
          </a:xfrm>
          <a:prstGeom prst="star8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7325" y="3749357"/>
            <a:ext cx="2823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.subdiv{width:910px}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941" y="321972"/>
            <a:ext cx="3798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9_cascading_selector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70" y="891182"/>
            <a:ext cx="7581363" cy="597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7414" y="2897745"/>
            <a:ext cx="32583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id=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operate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class=</a:t>
            </a:r>
            <a:r>
              <a:rPr lang="en-US" altLang="zh-CN" sz="1600" dirty="0" smtClean="0">
                <a:solidFill>
                  <a:srgbClr val="FF0000"/>
                </a:solidFill>
              </a:rPr>
              <a:t>“</a:t>
            </a:r>
            <a:r>
              <a:rPr lang="zh-CN" altLang="en-US" sz="1600" dirty="0" smtClean="0">
                <a:solidFill>
                  <a:srgbClr val="FF0000"/>
                </a:solidFill>
              </a:rPr>
              <a:t>subdiv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id=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data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class="subdiv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 smtClean="0"/>
          </a:p>
          <a:p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6048777" y="5426532"/>
            <a:ext cx="2492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id=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pages</a:t>
            </a:r>
            <a:r>
              <a:rPr lang="en-US" altLang="zh-CN" sz="1600" dirty="0" smtClean="0"/>
              <a:t>”    </a:t>
            </a:r>
            <a:r>
              <a:rPr lang="zh-CN" altLang="en-US" sz="1600" dirty="0" smtClean="0">
                <a:solidFill>
                  <a:srgbClr val="FF0000"/>
                </a:solidFill>
              </a:rPr>
              <a:t>class=</a:t>
            </a:r>
            <a:r>
              <a:rPr lang="en-US" altLang="zh-CN" sz="1600" dirty="0" smtClean="0">
                <a:solidFill>
                  <a:srgbClr val="FF0000"/>
                </a:solidFill>
              </a:rPr>
              <a:t>“</a:t>
            </a:r>
            <a:r>
              <a:rPr lang="zh-CN" altLang="en-US" sz="1600" dirty="0" smtClean="0">
                <a:solidFill>
                  <a:srgbClr val="FF0000"/>
                </a:solidFill>
              </a:rPr>
              <a:t>subdiv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1464" y="2897745"/>
            <a:ext cx="1083421" cy="2867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960252" y="3054553"/>
            <a:ext cx="276895" cy="2599272"/>
          </a:xfrm>
          <a:prstGeom prst="leftBrace">
            <a:avLst>
              <a:gd name="adj1" fmla="val 71236"/>
              <a:gd name="adj2" fmla="val 504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1"/>
            <a:endCxn id="13" idx="3"/>
          </p:cNvCxnSpPr>
          <p:nvPr/>
        </p:nvCxnSpPr>
        <p:spPr>
          <a:xfrm flipH="1" flipV="1">
            <a:off x="1970470" y="3562385"/>
            <a:ext cx="1989782" cy="80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8463" y="3054553"/>
            <a:ext cx="17120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.subdiv{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width:910px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46862" y="2791483"/>
            <a:ext cx="1712890" cy="52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34885" y="3725703"/>
            <a:ext cx="1574020" cy="6767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73524" y="5324186"/>
            <a:ext cx="1712890" cy="52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9" idx="7"/>
          </p:cNvCxnSpPr>
          <p:nvPr/>
        </p:nvCxnSpPr>
        <p:spPr>
          <a:xfrm flipV="1">
            <a:off x="7008905" y="2387319"/>
            <a:ext cx="2654905" cy="481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63810" y="2173442"/>
            <a:ext cx="2518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#operate{height:20px}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66149" y="3509469"/>
            <a:ext cx="2295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#data{height:340px}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59834" y="5070077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#pages{height:28px}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1" name="直接连接符 30"/>
          <p:cNvCxnSpPr>
            <a:stCxn id="20" idx="7"/>
            <a:endCxn id="26" idx="1"/>
          </p:cNvCxnSpPr>
          <p:nvPr/>
        </p:nvCxnSpPr>
        <p:spPr>
          <a:xfrm flipV="1">
            <a:off x="6778395" y="3709524"/>
            <a:ext cx="2887754" cy="115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7"/>
            <a:endCxn id="28" idx="1"/>
          </p:cNvCxnSpPr>
          <p:nvPr/>
        </p:nvCxnSpPr>
        <p:spPr>
          <a:xfrm flipV="1">
            <a:off x="6935567" y="5270132"/>
            <a:ext cx="2724267" cy="131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28" y="901961"/>
            <a:ext cx="7557001" cy="59560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941" y="321972"/>
            <a:ext cx="3362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10_selector_group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6767" y="1821148"/>
            <a:ext cx="4595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#header{ </a:t>
            </a:r>
            <a:r>
              <a:rPr lang="zh-CN" altLang="en-US" sz="2400" dirty="0" smtClean="0">
                <a:solidFill>
                  <a:srgbClr val="FF0000"/>
                </a:solidFill>
              </a:rPr>
              <a:t>width:960px;</a:t>
            </a:r>
            <a:r>
              <a:rPr lang="zh-CN" altLang="en-US" sz="2400" dirty="0" smtClean="0"/>
              <a:t>height:61px}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8235" y="5690178"/>
            <a:ext cx="448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#footer{</a:t>
            </a:r>
            <a:r>
              <a:rPr lang="zh-CN" altLang="en-US" sz="2400" dirty="0" smtClean="0">
                <a:solidFill>
                  <a:srgbClr val="FF0000"/>
                </a:solidFill>
              </a:rPr>
              <a:t>width:960px; </a:t>
            </a:r>
            <a:r>
              <a:rPr lang="zh-CN" altLang="en-US" sz="2400" dirty="0" smtClean="0"/>
              <a:t>height:50px}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993228" y="1821148"/>
            <a:ext cx="811369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00175" y="5691320"/>
            <a:ext cx="811369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6" idx="2"/>
          </p:cNvCxnSpPr>
          <p:nvPr/>
        </p:nvCxnSpPr>
        <p:spPr>
          <a:xfrm>
            <a:off x="2324448" y="2282813"/>
            <a:ext cx="831920" cy="1472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 flipH="1">
            <a:off x="2358913" y="4217328"/>
            <a:ext cx="772709" cy="1472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767" y="3755663"/>
            <a:ext cx="4112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#header , #footer{width:960px}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87188" y="2282813"/>
            <a:ext cx="0" cy="1551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133341" y="3755663"/>
            <a:ext cx="244698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endCxn id="29" idx="0"/>
          </p:cNvCxnSpPr>
          <p:nvPr/>
        </p:nvCxnSpPr>
        <p:spPr>
          <a:xfrm>
            <a:off x="1255690" y="3439557"/>
            <a:ext cx="0" cy="3161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3291" y="2816945"/>
            <a:ext cx="194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Selector-selector</a:t>
            </a:r>
          </a:p>
          <a:p>
            <a:r>
              <a:rPr lang="en-US" altLang="zh-CN" sz="2000" dirty="0" smtClean="0"/>
              <a:t>separator</a:t>
            </a:r>
            <a:endParaRPr lang="zh-CN" altLang="en-US" sz="20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833941" y="4217328"/>
            <a:ext cx="882778" cy="1472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255690" y="1821148"/>
            <a:ext cx="16678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29932" y="5680552"/>
            <a:ext cx="169357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941" y="321972"/>
            <a:ext cx="4053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11_contextual selector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6" y="899428"/>
            <a:ext cx="10998558" cy="6703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6787" y="1706237"/>
            <a:ext cx="790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&lt;div id="footer"&gt;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&lt;p&gt;版权所有&amp;copy;加拿大达内IT培训集团公司 &lt;/p&gt;</a:t>
            </a:r>
            <a:endParaRPr lang="en-US" altLang="zh-CN" sz="2400" dirty="0" smtClean="0"/>
          </a:p>
          <a:p>
            <a:r>
              <a:rPr lang="zh-CN" altLang="en-US" sz="2400" dirty="0" smtClean="0"/>
              <a:t>&lt;/div&gt;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1970464" y="3003215"/>
            <a:ext cx="2150775" cy="48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altLang="zh-CN" sz="2400" dirty="0" smtClean="0">
                <a:solidFill>
                  <a:schemeClr val="tx1"/>
                </a:solidFill>
              </a:rPr>
              <a:t>id=“footer”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98964" y="3714252"/>
            <a:ext cx="373185" cy="4138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p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10" name="肘形连接符 9"/>
          <p:cNvCxnSpPr>
            <a:stCxn id="7" idx="2"/>
            <a:endCxn id="8" idx="1"/>
          </p:cNvCxnSpPr>
          <p:nvPr/>
        </p:nvCxnSpPr>
        <p:spPr>
          <a:xfrm rot="16200000" flipH="1">
            <a:off x="3408117" y="3130347"/>
            <a:ext cx="428583" cy="1153112"/>
          </a:xfrm>
          <a:prstGeom prst="bentConnector2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1070" y="1004552"/>
            <a:ext cx="10818249" cy="3992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1070" y="955011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</a:rPr>
              <a:t>&lt;p&gt;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09" y="1026698"/>
            <a:ext cx="2763748" cy="35365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4121239" y="1078214"/>
            <a:ext cx="502276" cy="207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89" y="1026697"/>
            <a:ext cx="2763748" cy="35365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34735" y="4259626"/>
            <a:ext cx="7864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派生选择器：</a:t>
            </a:r>
            <a:endParaRPr lang="en-US" altLang="zh-CN" sz="2400" b="1" dirty="0"/>
          </a:p>
          <a:p>
            <a:r>
              <a:rPr lang="en-US" altLang="zh-CN" sz="2400" b="1" dirty="0" smtClean="0"/>
              <a:t>		</a:t>
            </a:r>
            <a:r>
              <a:rPr lang="zh-CN" altLang="en-US" sz="3600" b="1" dirty="0" smtClean="0"/>
              <a:t>#footer      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p</a:t>
            </a:r>
            <a:r>
              <a:rPr lang="zh-CN" altLang="en-US" sz="3600" b="1" dirty="0" smtClean="0"/>
              <a:t> {text-align:center}</a:t>
            </a:r>
            <a:endParaRPr lang="zh-CN" altLang="en-US" sz="3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93211" y="301708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树结构：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93211" y="1676419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24" name="右大括号 23"/>
          <p:cNvSpPr/>
          <p:nvPr/>
        </p:nvSpPr>
        <p:spPr>
          <a:xfrm rot="5400000">
            <a:off x="2938061" y="4586631"/>
            <a:ext cx="412124" cy="1607067"/>
          </a:xfrm>
          <a:prstGeom prst="rightBrace">
            <a:avLst>
              <a:gd name="adj1" fmla="val 52083"/>
              <a:gd name="adj2" fmla="val 732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66390" y="574211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父级元素的选择器</a:t>
            </a:r>
            <a:endParaRPr lang="zh-CN" altLang="en-US" sz="2400" b="1" dirty="0"/>
          </a:p>
        </p:txBody>
      </p:sp>
      <p:sp>
        <p:nvSpPr>
          <p:cNvPr id="26" name="椭圆 25"/>
          <p:cNvSpPr/>
          <p:nvPr/>
        </p:nvSpPr>
        <p:spPr>
          <a:xfrm>
            <a:off x="3986294" y="4688209"/>
            <a:ext cx="424720" cy="646331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4"/>
          </p:cNvCxnSpPr>
          <p:nvPr/>
        </p:nvCxnSpPr>
        <p:spPr>
          <a:xfrm>
            <a:off x="4198654" y="5334540"/>
            <a:ext cx="0" cy="8151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83263" y="6151371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空格：父级与子级之间的分隔符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572149" y="5180464"/>
            <a:ext cx="0" cy="56165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564866" y="545501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子级元素选择器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zhang</dc:creator>
  <cp:lastModifiedBy>dong zhang</cp:lastModifiedBy>
  <cp:revision>54</cp:revision>
  <dcterms:created xsi:type="dcterms:W3CDTF">2014-04-17T06:35:09Z</dcterms:created>
  <dcterms:modified xsi:type="dcterms:W3CDTF">2014-04-17T09:32:01Z</dcterms:modified>
</cp:coreProperties>
</file>