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568" r:id="rId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F26"/>
    <a:srgbClr val="F9FAFB"/>
    <a:srgbClr val="231F2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0" autoAdjust="0"/>
    <p:restoredTop sz="93713" autoAdjust="0"/>
  </p:normalViewPr>
  <p:slideViewPr>
    <p:cSldViewPr snapToGrid="0" snapToObjects="1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4553-49A0-DA44-9FB6-A696EF584B3A}" type="datetimeFigureOut">
              <a:rPr kumimoji="1" lang="zh-CN" altLang="en-US" smtClean="0"/>
              <a:pPr/>
              <a:t>2014/4/15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34DB-8B1F-D14F-AB79-0DFFFB6B1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5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4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sfsdds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8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sfds</a:t>
            </a:r>
            <a:r>
              <a:rPr lang="zh-CN" altLang="en-US" dirty="0" smtClean="0"/>
              <a:t>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8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sdffd</a:t>
            </a:r>
            <a:r>
              <a:rPr lang="zh-CN" altLang="en-US" dirty="0" smtClean="0"/>
              <a:t>的母版副标题样式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-41713" y="1971306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dfsdf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4221" y="280757"/>
            <a:ext cx="2086100" cy="4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rgbClr val="DC1F26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项目实战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28596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285999"/>
            <a:ext cx="4929222" cy="78581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2925268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342900" indent="-342900" algn="l">
              <a:buFont typeface="Arial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表单的作用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 rot="20123058">
            <a:off x="4404027" y="3523129"/>
            <a:ext cx="1447800" cy="152400"/>
          </a:xfrm>
          <a:prstGeom prst="leftArrow">
            <a:avLst>
              <a:gd name="adj1" fmla="val 50000"/>
              <a:gd name="adj2" fmla="val 2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 rot="20400000">
            <a:off x="1927275" y="3789922"/>
            <a:ext cx="1219200" cy="1524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764000" y="2418322"/>
            <a:ext cx="609600" cy="762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70575" y="2418322"/>
            <a:ext cx="685800" cy="7620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12367"/>
          <a:stretch/>
        </p:blipFill>
        <p:spPr>
          <a:xfrm>
            <a:off x="524347" y="1732522"/>
            <a:ext cx="2219353" cy="1485900"/>
          </a:xfrm>
          <a:prstGeom prst="rect">
            <a:avLst/>
          </a:prstGeom>
          <a:ln/>
        </p:spPr>
      </p:pic>
      <p:pic>
        <p:nvPicPr>
          <p:cNvPr id="11" name="Picture 5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/>
          <a:stretch/>
        </p:blipFill>
        <p:spPr>
          <a:xfrm>
            <a:off x="3156375" y="2164228"/>
            <a:ext cx="690501" cy="655638"/>
          </a:xfrm>
          <a:prstGeom prst="rect">
            <a:avLst/>
          </a:prstGeom>
          <a:ln/>
        </p:spPr>
      </p:pic>
      <p:pic>
        <p:nvPicPr>
          <p:cNvPr id="1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876" y="2126337"/>
            <a:ext cx="931863" cy="1343025"/>
          </a:xfrm>
          <a:prstGeom prst="rect">
            <a:avLst/>
          </a:prstGeom>
          <a:ln/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995213" y="1627124"/>
            <a:ext cx="1640137" cy="762498"/>
          </a:xfrm>
          <a:prstGeom prst="cloudCallout">
            <a:avLst>
              <a:gd name="adj1" fmla="val -26972"/>
              <a:gd name="adj2" fmla="val 59296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zh-CN" b="1" dirty="0" smtClean="0">
                <a:solidFill>
                  <a:schemeClr val="tx1"/>
                </a:solidFill>
                <a:latin typeface="Arial Narrow" pitchFamily="34" charset="0"/>
              </a:rPr>
              <a:t>Internet</a:t>
            </a:r>
            <a:endParaRPr lang="en-US" altLang="zh-CN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1820067">
            <a:off x="5051796" y="2485476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864122" y="3972048"/>
            <a:ext cx="524811" cy="609600"/>
          </a:xfrm>
          <a:prstGeom prst="can">
            <a:avLst>
              <a:gd name="adj" fmla="val 50000"/>
            </a:avLst>
          </a:prstGeom>
          <a:solidFill>
            <a:srgbClr val="3366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 rot="5400000">
            <a:off x="5799756" y="3633922"/>
            <a:ext cx="677291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925" y="3350429"/>
            <a:ext cx="1962150" cy="933450"/>
          </a:xfrm>
          <a:prstGeom prst="rect">
            <a:avLst/>
          </a:prstGeom>
          <a:ln/>
        </p:spPr>
      </p:pic>
      <p:pic>
        <p:nvPicPr>
          <p:cNvPr id="18" name="Picture 1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7300" y="3561322"/>
            <a:ext cx="838200" cy="722313"/>
          </a:xfrm>
          <a:prstGeom prst="rect">
            <a:avLst/>
          </a:prstGeom>
          <a:ln/>
        </p:spPr>
      </p:pic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448300" y="3180322"/>
            <a:ext cx="76200" cy="38100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46531" y="1627124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Arial Narrow" pitchFamily="34" charset="0"/>
              </a:rPr>
              <a:t>服务器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730350" y="460016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Arial Narrow" pitchFamily="34" charset="0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4493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大赛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大赛模板.pptx</Template>
  <TotalTime>27246</TotalTime>
  <Words>8</Words>
  <Application>Microsoft Office PowerPoint</Application>
  <PresentationFormat>全屏显示(16:9)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宋体</vt:lpstr>
      <vt:lpstr>微软雅黑</vt:lpstr>
      <vt:lpstr>Arial</vt:lpstr>
      <vt:lpstr>Arial Narrow</vt:lpstr>
      <vt:lpstr>Calibri</vt:lpstr>
      <vt:lpstr>大赛模板</vt:lpstr>
      <vt:lpstr>表单的作用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翊 李</dc:creator>
  <cp:lastModifiedBy>dong zhang</cp:lastModifiedBy>
  <cp:revision>1219</cp:revision>
  <dcterms:created xsi:type="dcterms:W3CDTF">2012-02-08T03:45:17Z</dcterms:created>
  <dcterms:modified xsi:type="dcterms:W3CDTF">2014-04-15T05:51:32Z</dcterms:modified>
</cp:coreProperties>
</file>