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609" r:id="rId2"/>
  </p:sldIdLst>
  <p:sldSz cx="9144000" cy="5143500" type="screen16x9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1F26"/>
    <a:srgbClr val="F9FAFB"/>
    <a:srgbClr val="231F20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56" autoAdjust="0"/>
    <p:restoredTop sz="94291" autoAdjust="0"/>
  </p:normalViewPr>
  <p:slideViewPr>
    <p:cSldViewPr snapToGrid="0" snapToObjects="1">
      <p:cViewPr varScale="1">
        <p:scale>
          <a:sx n="92" d="100"/>
          <a:sy n="92" d="100"/>
        </p:scale>
        <p:origin x="636" y="9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4814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54" d="100"/>
          <a:sy n="54" d="100"/>
        </p:scale>
        <p:origin x="-292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434553-49A0-DA44-9FB6-A696EF584B3A}" type="datetimeFigureOut">
              <a:rPr kumimoji="1" lang="zh-CN" altLang="en-US" smtClean="0"/>
              <a:pPr/>
              <a:t>2014/4/23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7C34DB-8B1F-D14F-AB79-0DFFFB6B1571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325132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21"/>
            <a:ext cx="7772400" cy="1102519"/>
          </a:xfrm>
        </p:spPr>
        <p:txBody>
          <a:bodyPr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5800" y="2914650"/>
            <a:ext cx="6400800" cy="131445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pic>
        <p:nvPicPr>
          <p:cNvPr id="7" name="图片 6" descr="Logo(达内-白色)_Lin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6578" y="428611"/>
            <a:ext cx="2071702" cy="680156"/>
          </a:xfrm>
          <a:prstGeom prst="rect">
            <a:avLst/>
          </a:prstGeom>
        </p:spPr>
      </p:pic>
      <p:sp>
        <p:nvSpPr>
          <p:cNvPr id="5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E7B86-B225-41B3-966A-A1FA916138B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0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0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7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E7B86-B225-41B3-966A-A1FA916138B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E7B86-B225-41B3-966A-A1FA916138B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E7B86-B225-41B3-966A-A1FA916138B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5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5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E7B86-B225-41B3-966A-A1FA916138B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E7B86-B225-41B3-966A-A1FA916138B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E7B86-B225-41B3-966A-A1FA916138B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3"/>
            <a:ext cx="2057400" cy="32908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3"/>
            <a:ext cx="6019800" cy="32908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E7B86-B225-41B3-966A-A1FA916138B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Logo(达内-白色)_Lin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6578" y="428611"/>
            <a:ext cx="2071702" cy="68015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14348" y="428612"/>
            <a:ext cx="5643603" cy="785818"/>
          </a:xfrm>
        </p:spPr>
        <p:txBody>
          <a:bodyPr>
            <a:noAutofit/>
          </a:bodyPr>
          <a:lstStyle>
            <a:lvl1pPr algn="l">
              <a:defRPr sz="3600" baseline="0"/>
            </a:lvl1pPr>
          </a:lstStyle>
          <a:p>
            <a:r>
              <a:rPr lang="zh-CN" altLang="en-US" dirty="0" smtClean="0"/>
              <a:t>单击此处编辑母版标题样</a:t>
            </a:r>
            <a:endParaRPr lang="zh-CN" altLang="en-US" dirty="0"/>
          </a:p>
        </p:txBody>
      </p:sp>
      <p:sp>
        <p:nvSpPr>
          <p:cNvPr id="11" name="十字形 10"/>
          <p:cNvSpPr/>
          <p:nvPr/>
        </p:nvSpPr>
        <p:spPr>
          <a:xfrm>
            <a:off x="252000" y="4643452"/>
            <a:ext cx="428629" cy="428610"/>
          </a:xfrm>
          <a:prstGeom prst="plus">
            <a:avLst>
              <a:gd name="adj" fmla="val 4042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十字形 11"/>
          <p:cNvSpPr/>
          <p:nvPr/>
        </p:nvSpPr>
        <p:spPr>
          <a:xfrm>
            <a:off x="571472" y="4572014"/>
            <a:ext cx="180000" cy="180000"/>
          </a:xfrm>
          <a:prstGeom prst="plus">
            <a:avLst>
              <a:gd name="adj" fmla="val 4042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6553200" y="4767265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E7B86-B225-41B3-966A-A1FA916138B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3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728268" y="1430365"/>
            <a:ext cx="5629684" cy="3254037"/>
          </a:xfrm>
        </p:spPr>
        <p:txBody>
          <a:bodyPr/>
          <a:lstStyle>
            <a:lvl1pPr>
              <a:defRPr sz="2000" baseline="0">
                <a:latin typeface="微软雅黑" pitchFamily="34" charset="-122"/>
                <a:ea typeface="微软雅黑" pitchFamily="34" charset="-122"/>
              </a:defRPr>
            </a:lvl1pPr>
            <a:lvl2pPr>
              <a:defRPr sz="1800" baseline="0"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/>
            </a:lvl3pPr>
          </a:lstStyle>
          <a:p>
            <a:pPr lvl="0"/>
            <a:r>
              <a:rPr lang="zh-CN" altLang="en-US" dirty="0" smtClean="0"/>
              <a:t>单</a:t>
            </a:r>
            <a:r>
              <a:rPr lang="en-US" altLang="zh-CN" dirty="0" err="1" smtClean="0"/>
              <a:t>sfsdf</a:t>
            </a:r>
            <a:r>
              <a:rPr lang="zh-CN" altLang="en-US" dirty="0" smtClean="0"/>
              <a:t>击此处编辑母版文本样式</a:t>
            </a:r>
          </a:p>
          <a:p>
            <a:pPr lvl="1"/>
            <a:r>
              <a:rPr lang="zh-CN" altLang="en-US" dirty="0" smtClean="0"/>
              <a:t>第</a:t>
            </a:r>
            <a:r>
              <a:rPr lang="en-US" altLang="zh-CN" dirty="0" err="1" smtClean="0"/>
              <a:t>dsfsdf</a:t>
            </a:r>
            <a:r>
              <a:rPr lang="zh-CN" altLang="en-US" dirty="0" smtClean="0"/>
              <a:t>二级</a:t>
            </a:r>
            <a:endParaRPr lang="en-US" altLang="zh-CN" dirty="0" smtClean="0"/>
          </a:p>
        </p:txBody>
      </p:sp>
      <p:sp>
        <p:nvSpPr>
          <p:cNvPr id="14" name="标题 1"/>
          <p:cNvSpPr txBox="1">
            <a:spLocks/>
          </p:cNvSpPr>
          <p:nvPr userDrawn="1"/>
        </p:nvSpPr>
        <p:spPr>
          <a:xfrm>
            <a:off x="-47499" y="522514"/>
            <a:ext cx="486590" cy="1496291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>
            <a:softEdge rad="3175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algn="ctr"/>
            <a:r>
              <a:rPr lang="zh-CN" altLang="en-US" sz="1200" b="1" dirty="0" smtClean="0">
                <a:solidFill>
                  <a:srgbClr val="F9FAFB"/>
                </a:solidFill>
              </a:rPr>
              <a:t>知</a:t>
            </a:r>
            <a:endParaRPr lang="en-US" altLang="zh-CN" sz="1200" b="1" dirty="0" smtClean="0">
              <a:solidFill>
                <a:srgbClr val="F9FAFB"/>
              </a:solidFill>
            </a:endParaRPr>
          </a:p>
          <a:p>
            <a:pPr algn="ctr"/>
            <a:r>
              <a:rPr lang="zh-CN" altLang="en-US" sz="1200" b="1" dirty="0" smtClean="0">
                <a:solidFill>
                  <a:srgbClr val="F9FAFB"/>
                </a:solidFill>
              </a:rPr>
              <a:t>识</a:t>
            </a:r>
            <a:endParaRPr lang="en-US" altLang="zh-CN" sz="1200" b="1" dirty="0" smtClean="0">
              <a:solidFill>
                <a:srgbClr val="F9FAFB"/>
              </a:solidFill>
            </a:endParaRPr>
          </a:p>
          <a:p>
            <a:pPr algn="ctr"/>
            <a:r>
              <a:rPr lang="zh-CN" altLang="en-US" sz="1200" b="1" dirty="0" smtClean="0">
                <a:solidFill>
                  <a:srgbClr val="F9FAFB"/>
                </a:solidFill>
              </a:rPr>
              <a:t>导入</a:t>
            </a:r>
            <a:endParaRPr lang="en-US" altLang="zh-CN" sz="1200" b="1" dirty="0" smtClean="0">
              <a:solidFill>
                <a:srgbClr val="F9FAF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74200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 descr="Logo(达内-白色)_Link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786578" y="428611"/>
            <a:ext cx="2071702" cy="680156"/>
          </a:xfrm>
          <a:prstGeom prst="rect">
            <a:avLst/>
          </a:prstGeom>
        </p:spPr>
      </p:pic>
      <p:sp>
        <p:nvSpPr>
          <p:cNvPr id="14" name="标题 1"/>
          <p:cNvSpPr>
            <a:spLocks noGrp="1"/>
          </p:cNvSpPr>
          <p:nvPr>
            <p:ph type="ctrTitle"/>
          </p:nvPr>
        </p:nvSpPr>
        <p:spPr>
          <a:xfrm>
            <a:off x="714348" y="428612"/>
            <a:ext cx="5643603" cy="785818"/>
          </a:xfrm>
        </p:spPr>
        <p:txBody>
          <a:bodyPr>
            <a:noAutofit/>
          </a:bodyPr>
          <a:lstStyle>
            <a:lvl1pPr algn="l">
              <a:defRPr sz="3600" baseline="0"/>
            </a:lvl1pPr>
          </a:lstStyle>
          <a:p>
            <a:r>
              <a:rPr lang="zh-CN" altLang="en-US" dirty="0" smtClean="0"/>
              <a:t>单击此处编辑母版标题样</a:t>
            </a:r>
            <a:endParaRPr lang="zh-CN" altLang="en-US" dirty="0"/>
          </a:p>
        </p:txBody>
      </p:sp>
      <p:sp>
        <p:nvSpPr>
          <p:cNvPr id="15" name="十字形 14"/>
          <p:cNvSpPr/>
          <p:nvPr userDrawn="1"/>
        </p:nvSpPr>
        <p:spPr>
          <a:xfrm>
            <a:off x="252000" y="4643452"/>
            <a:ext cx="428629" cy="428610"/>
          </a:xfrm>
          <a:prstGeom prst="plus">
            <a:avLst>
              <a:gd name="adj" fmla="val 4042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十字形 15"/>
          <p:cNvSpPr/>
          <p:nvPr userDrawn="1"/>
        </p:nvSpPr>
        <p:spPr>
          <a:xfrm>
            <a:off x="571472" y="4572014"/>
            <a:ext cx="180000" cy="180000"/>
          </a:xfrm>
          <a:prstGeom prst="plus">
            <a:avLst>
              <a:gd name="adj" fmla="val 4042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6553200" y="4767265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E7B86-B225-41B3-966A-A1FA916138B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8" name="标题 1"/>
          <p:cNvSpPr txBox="1">
            <a:spLocks/>
          </p:cNvSpPr>
          <p:nvPr userDrawn="1"/>
        </p:nvSpPr>
        <p:spPr>
          <a:xfrm>
            <a:off x="-47499" y="522516"/>
            <a:ext cx="486590" cy="149629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>
            <a:softEdge rad="3175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algn="ctr"/>
            <a:r>
              <a:rPr lang="zh-CN" altLang="en-US" sz="1200" b="1" dirty="0" smtClean="0">
                <a:solidFill>
                  <a:srgbClr val="F9FAFB"/>
                </a:solidFill>
              </a:rPr>
              <a:t>知</a:t>
            </a:r>
            <a:endParaRPr lang="en-US" altLang="zh-CN" sz="1200" b="1" dirty="0" smtClean="0">
              <a:solidFill>
                <a:srgbClr val="F9FAFB"/>
              </a:solidFill>
            </a:endParaRPr>
          </a:p>
          <a:p>
            <a:pPr algn="ctr"/>
            <a:r>
              <a:rPr lang="zh-CN" altLang="en-US" sz="1200" b="1" dirty="0" smtClean="0">
                <a:solidFill>
                  <a:srgbClr val="F9FAFB"/>
                </a:solidFill>
              </a:rPr>
              <a:t>识</a:t>
            </a:r>
            <a:endParaRPr lang="en-US" altLang="zh-CN" sz="1200" b="1" dirty="0" smtClean="0">
              <a:solidFill>
                <a:srgbClr val="F9FAFB"/>
              </a:solidFill>
            </a:endParaRPr>
          </a:p>
          <a:p>
            <a:pPr algn="ctr"/>
            <a:r>
              <a:rPr lang="zh-CN" altLang="en-US" sz="1200" b="1" dirty="0" smtClean="0">
                <a:solidFill>
                  <a:srgbClr val="F9FAFB"/>
                </a:solidFill>
              </a:rPr>
              <a:t>讲</a:t>
            </a:r>
            <a:endParaRPr lang="en-US" altLang="zh-CN" sz="1200" b="1" dirty="0" smtClean="0">
              <a:solidFill>
                <a:srgbClr val="F9FAFB"/>
              </a:solidFill>
            </a:endParaRPr>
          </a:p>
          <a:p>
            <a:pPr algn="ctr"/>
            <a:r>
              <a:rPr lang="zh-CN" altLang="en-US" sz="1200" b="1" dirty="0" smtClean="0">
                <a:solidFill>
                  <a:srgbClr val="F9FAFB"/>
                </a:solidFill>
              </a:rPr>
              <a:t>解</a:t>
            </a:r>
            <a:endParaRPr lang="zh-CN" altLang="en-US" sz="1200" b="1" dirty="0">
              <a:solidFill>
                <a:srgbClr val="F9FAFB"/>
              </a:solidFill>
            </a:endParaRPr>
          </a:p>
        </p:txBody>
      </p:sp>
      <p:sp>
        <p:nvSpPr>
          <p:cNvPr id="19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728268" y="1430365"/>
            <a:ext cx="5629684" cy="3254037"/>
          </a:xfrm>
        </p:spPr>
        <p:txBody>
          <a:bodyPr/>
          <a:lstStyle>
            <a:lvl1pPr>
              <a:defRPr sz="2000" baseline="0">
                <a:latin typeface="微软雅黑" pitchFamily="34" charset="-122"/>
                <a:ea typeface="微软雅黑" pitchFamily="34" charset="-122"/>
              </a:defRPr>
            </a:lvl1pPr>
            <a:lvl2pPr>
              <a:defRPr sz="1800" baseline="0"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/>
            </a:lvl3pPr>
          </a:lstStyle>
          <a:p>
            <a:pPr lvl="0"/>
            <a:r>
              <a:rPr lang="zh-CN" altLang="en-US" dirty="0" smtClean="0"/>
              <a:t>单</a:t>
            </a:r>
            <a:r>
              <a:rPr lang="en-US" altLang="zh-CN" dirty="0" err="1" smtClean="0"/>
              <a:t>sfsdf</a:t>
            </a:r>
            <a:r>
              <a:rPr lang="zh-CN" altLang="en-US" dirty="0" smtClean="0"/>
              <a:t>击此处编辑母版文本样式</a:t>
            </a:r>
          </a:p>
          <a:p>
            <a:pPr lvl="1"/>
            <a:r>
              <a:rPr lang="zh-CN" altLang="en-US" dirty="0" smtClean="0"/>
              <a:t>第</a:t>
            </a:r>
            <a:r>
              <a:rPr lang="en-US" altLang="zh-CN" dirty="0" err="1" smtClean="0"/>
              <a:t>dsfsdf</a:t>
            </a:r>
            <a:r>
              <a:rPr lang="zh-CN" altLang="en-US" dirty="0" smtClean="0"/>
              <a:t>二级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1688757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Logo(达内-白色)_Link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786578" y="428611"/>
            <a:ext cx="2071702" cy="680156"/>
          </a:xfrm>
          <a:prstGeom prst="rect">
            <a:avLst/>
          </a:prstGeom>
        </p:spPr>
      </p:pic>
      <p:sp>
        <p:nvSpPr>
          <p:cNvPr id="14" name="标题 1"/>
          <p:cNvSpPr>
            <a:spLocks noGrp="1"/>
          </p:cNvSpPr>
          <p:nvPr>
            <p:ph type="ctrTitle"/>
          </p:nvPr>
        </p:nvSpPr>
        <p:spPr>
          <a:xfrm>
            <a:off x="714348" y="428612"/>
            <a:ext cx="5643603" cy="785818"/>
          </a:xfrm>
        </p:spPr>
        <p:txBody>
          <a:bodyPr>
            <a:noAutofit/>
          </a:bodyPr>
          <a:lstStyle>
            <a:lvl1pPr algn="l">
              <a:defRPr sz="3600" baseline="0"/>
            </a:lvl1pPr>
          </a:lstStyle>
          <a:p>
            <a:r>
              <a:rPr lang="zh-CN" altLang="en-US" dirty="0" smtClean="0"/>
              <a:t>单击此处编辑母版标题样</a:t>
            </a:r>
            <a:endParaRPr lang="zh-CN" altLang="en-US" dirty="0"/>
          </a:p>
        </p:txBody>
      </p:sp>
      <p:sp>
        <p:nvSpPr>
          <p:cNvPr id="15" name="十字形 14"/>
          <p:cNvSpPr/>
          <p:nvPr userDrawn="1"/>
        </p:nvSpPr>
        <p:spPr>
          <a:xfrm>
            <a:off x="252000" y="4643452"/>
            <a:ext cx="428629" cy="428610"/>
          </a:xfrm>
          <a:prstGeom prst="plus">
            <a:avLst>
              <a:gd name="adj" fmla="val 4042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十字形 15"/>
          <p:cNvSpPr/>
          <p:nvPr userDrawn="1"/>
        </p:nvSpPr>
        <p:spPr>
          <a:xfrm>
            <a:off x="571472" y="4572014"/>
            <a:ext cx="180000" cy="180000"/>
          </a:xfrm>
          <a:prstGeom prst="plus">
            <a:avLst>
              <a:gd name="adj" fmla="val 4042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6553200" y="4767265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E7B86-B225-41B3-966A-A1FA916138B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8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728268" y="1430365"/>
            <a:ext cx="5629684" cy="3254037"/>
          </a:xfrm>
        </p:spPr>
        <p:txBody>
          <a:bodyPr/>
          <a:lstStyle>
            <a:lvl1pPr>
              <a:defRPr sz="2000" baseline="0">
                <a:latin typeface="微软雅黑" pitchFamily="34" charset="-122"/>
                <a:ea typeface="微软雅黑" pitchFamily="34" charset="-122"/>
              </a:defRPr>
            </a:lvl1pPr>
            <a:lvl2pPr>
              <a:defRPr sz="1800" baseline="0"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/>
            </a:lvl3pPr>
          </a:lstStyle>
          <a:p>
            <a:pPr lvl="0"/>
            <a:r>
              <a:rPr lang="zh-CN" altLang="en-US" dirty="0" smtClean="0"/>
              <a:t>单</a:t>
            </a:r>
            <a:r>
              <a:rPr lang="en-US" altLang="zh-CN" dirty="0" err="1" smtClean="0"/>
              <a:t>sfsdf</a:t>
            </a:r>
            <a:r>
              <a:rPr lang="zh-CN" altLang="en-US" dirty="0" smtClean="0"/>
              <a:t>击此处编辑母版文本样式</a:t>
            </a:r>
          </a:p>
          <a:p>
            <a:pPr lvl="1"/>
            <a:r>
              <a:rPr lang="zh-CN" altLang="en-US" dirty="0" smtClean="0"/>
              <a:t>第</a:t>
            </a:r>
            <a:r>
              <a:rPr lang="en-US" altLang="zh-CN" dirty="0" err="1" smtClean="0"/>
              <a:t>dsfsdf</a:t>
            </a:r>
            <a:r>
              <a:rPr lang="zh-CN" altLang="en-US" dirty="0" smtClean="0"/>
              <a:t>二级</a:t>
            </a:r>
            <a:endParaRPr lang="en-US" altLang="zh-CN" dirty="0" smtClean="0"/>
          </a:p>
        </p:txBody>
      </p:sp>
      <p:sp>
        <p:nvSpPr>
          <p:cNvPr id="19" name="标题 1"/>
          <p:cNvSpPr txBox="1">
            <a:spLocks/>
          </p:cNvSpPr>
          <p:nvPr userDrawn="1"/>
        </p:nvSpPr>
        <p:spPr>
          <a:xfrm>
            <a:off x="-47499" y="522514"/>
            <a:ext cx="486590" cy="14962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0070C0"/>
            </a:solidFill>
          </a:ln>
          <a:effectLst>
            <a:softEdge rad="3175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algn="ctr"/>
            <a:r>
              <a:rPr lang="zh-CN" altLang="en-US" sz="1200" b="1" dirty="0" smtClean="0">
                <a:solidFill>
                  <a:srgbClr val="F9FAFB"/>
                </a:solidFill>
              </a:rPr>
              <a:t>知</a:t>
            </a:r>
            <a:endParaRPr lang="en-US" altLang="zh-CN" sz="1200" b="1" dirty="0" smtClean="0">
              <a:solidFill>
                <a:srgbClr val="F9FAFB"/>
              </a:solidFill>
            </a:endParaRPr>
          </a:p>
          <a:p>
            <a:pPr algn="ctr"/>
            <a:r>
              <a:rPr lang="zh-CN" altLang="en-US" sz="1200" b="1" dirty="0" smtClean="0">
                <a:solidFill>
                  <a:srgbClr val="F9FAFB"/>
                </a:solidFill>
              </a:rPr>
              <a:t>识</a:t>
            </a:r>
            <a:endParaRPr lang="en-US" altLang="zh-CN" sz="1200" b="1" dirty="0" smtClean="0">
              <a:solidFill>
                <a:srgbClr val="F9FAFB"/>
              </a:solidFill>
            </a:endParaRPr>
          </a:p>
          <a:p>
            <a:pPr algn="ctr"/>
            <a:r>
              <a:rPr lang="zh-CN" altLang="en-US" sz="1200" b="1" dirty="0" smtClean="0">
                <a:solidFill>
                  <a:srgbClr val="F9FAFB"/>
                </a:solidFill>
              </a:rPr>
              <a:t>案例</a:t>
            </a:r>
            <a:endParaRPr lang="en-US" altLang="zh-CN" sz="1200" b="1" dirty="0" smtClean="0">
              <a:solidFill>
                <a:srgbClr val="F9FAF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50276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500034" y="285735"/>
            <a:ext cx="6000792" cy="4643470"/>
          </a:xfrm>
          <a:prstGeom prst="rect">
            <a:avLst/>
          </a:prstGeom>
          <a:gradFill>
            <a:gsLst>
              <a:gs pos="0">
                <a:schemeClr val="bg1">
                  <a:lumMod val="85000"/>
                  <a:lumOff val="15000"/>
                </a:schemeClr>
              </a:gs>
              <a:gs pos="100000">
                <a:schemeClr val="bg1">
                  <a:shade val="30000"/>
                  <a:satMod val="200000"/>
                </a:schemeClr>
              </a:gs>
              <a:gs pos="100000">
                <a:schemeClr val="bg1">
                  <a:shade val="30000"/>
                  <a:satMod val="200000"/>
                </a:schemeClr>
              </a:gs>
              <a:gs pos="100000">
                <a:schemeClr val="bg1">
                  <a:shade val="30000"/>
                  <a:satMod val="200000"/>
                </a:schemeClr>
              </a:gs>
            </a:gsLst>
            <a:path path="rect">
              <a:fillToRect l="100000" t="100000"/>
            </a:path>
          </a:gradFill>
          <a:ln>
            <a:noFill/>
          </a:ln>
          <a:effectLst>
            <a:glow rad="101600">
              <a:schemeClr val="tx1">
                <a:alpha val="60000"/>
              </a:schemeClr>
            </a:glo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 descr="Logo(达内-白色)_Lin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6578" y="428611"/>
            <a:ext cx="2071702" cy="68015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14348" y="428612"/>
            <a:ext cx="5643602" cy="785818"/>
          </a:xfrm>
        </p:spPr>
        <p:txBody>
          <a:bodyPr>
            <a:noAutofit/>
          </a:bodyPr>
          <a:lstStyle>
            <a:lvl1pPr algn="l"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14348" y="1285867"/>
            <a:ext cx="5643602" cy="3500462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E7B86-B225-41B3-966A-A1FA916138B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Logo(达内-白色)_Lin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6578" y="428611"/>
            <a:ext cx="2071702" cy="68015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14348" y="933588"/>
            <a:ext cx="5643602" cy="785818"/>
          </a:xfrm>
        </p:spPr>
        <p:txBody>
          <a:bodyPr>
            <a:noAutofit/>
          </a:bodyPr>
          <a:lstStyle>
            <a:lvl1pPr algn="l">
              <a:defRPr sz="36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714348" y="1977861"/>
            <a:ext cx="5643602" cy="2767523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</a:t>
            </a:r>
            <a:r>
              <a:rPr lang="en-US" altLang="zh-CN" dirty="0" err="1" smtClean="0"/>
              <a:t>sfsdds</a:t>
            </a:r>
            <a:r>
              <a:rPr lang="zh-CN" altLang="en-US" dirty="0" smtClean="0"/>
              <a:t>编辑母版副标题样式</a:t>
            </a:r>
            <a:endParaRPr lang="zh-CN" altLang="en-US" dirty="0"/>
          </a:p>
        </p:txBody>
      </p:sp>
      <p:sp>
        <p:nvSpPr>
          <p:cNvPr id="9" name="半闭框 8"/>
          <p:cNvSpPr/>
          <p:nvPr/>
        </p:nvSpPr>
        <p:spPr>
          <a:xfrm>
            <a:off x="455892" y="214296"/>
            <a:ext cx="3143272" cy="3857652"/>
          </a:xfrm>
          <a:prstGeom prst="halfFrame">
            <a:avLst>
              <a:gd name="adj1" fmla="val 2490"/>
              <a:gd name="adj2" fmla="val 249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sp>
        <p:nvSpPr>
          <p:cNvPr id="10" name="半闭框 9"/>
          <p:cNvSpPr/>
          <p:nvPr/>
        </p:nvSpPr>
        <p:spPr>
          <a:xfrm rot="10800000">
            <a:off x="4714876" y="3214692"/>
            <a:ext cx="1724036" cy="1652598"/>
          </a:xfrm>
          <a:prstGeom prst="halfFrame">
            <a:avLst>
              <a:gd name="adj1" fmla="val 2490"/>
              <a:gd name="adj2" fmla="val 249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sp>
        <p:nvSpPr>
          <p:cNvPr id="11" name="十字形 10"/>
          <p:cNvSpPr/>
          <p:nvPr/>
        </p:nvSpPr>
        <p:spPr>
          <a:xfrm>
            <a:off x="252000" y="4643452"/>
            <a:ext cx="428628" cy="428610"/>
          </a:xfrm>
          <a:prstGeom prst="plus">
            <a:avLst>
              <a:gd name="adj" fmla="val 4042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十字形 11"/>
          <p:cNvSpPr/>
          <p:nvPr/>
        </p:nvSpPr>
        <p:spPr>
          <a:xfrm>
            <a:off x="571472" y="4572014"/>
            <a:ext cx="180000" cy="180000"/>
          </a:xfrm>
          <a:prstGeom prst="plus">
            <a:avLst>
              <a:gd name="adj" fmla="val 4042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E7B86-B225-41B3-966A-A1FA916138B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4" name="标题 1"/>
          <p:cNvSpPr txBox="1">
            <a:spLocks/>
          </p:cNvSpPr>
          <p:nvPr userDrawn="1"/>
        </p:nvSpPr>
        <p:spPr>
          <a:xfrm>
            <a:off x="-41713" y="522514"/>
            <a:ext cx="486590" cy="149629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softEdge rad="3175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algn="ctr"/>
            <a:r>
              <a:rPr lang="zh-CN" altLang="en-US" sz="1200" b="1" dirty="0">
                <a:solidFill>
                  <a:srgbClr val="F9FAFB"/>
                </a:solidFill>
              </a:rPr>
              <a:t>课</a:t>
            </a:r>
            <a:endParaRPr lang="en-US" altLang="zh-CN" sz="1200" b="1" dirty="0" smtClean="0">
              <a:solidFill>
                <a:srgbClr val="F9FAFB"/>
              </a:solidFill>
            </a:endParaRPr>
          </a:p>
          <a:p>
            <a:pPr algn="ctr"/>
            <a:r>
              <a:rPr lang="zh-CN" altLang="en-US" sz="1200" b="1" dirty="0">
                <a:solidFill>
                  <a:srgbClr val="F9FAFB"/>
                </a:solidFill>
              </a:rPr>
              <a:t>堂</a:t>
            </a:r>
            <a:endParaRPr lang="en-US" altLang="zh-CN" sz="1200" b="1" dirty="0" smtClean="0">
              <a:solidFill>
                <a:srgbClr val="F9FAFB"/>
              </a:solidFill>
            </a:endParaRPr>
          </a:p>
          <a:p>
            <a:pPr algn="ctr"/>
            <a:r>
              <a:rPr lang="zh-CN" altLang="en-US" sz="1200" b="1" dirty="0" smtClean="0">
                <a:solidFill>
                  <a:srgbClr val="F9FAFB"/>
                </a:solidFill>
              </a:rPr>
              <a:t>练习</a:t>
            </a:r>
            <a:endParaRPr lang="en-US" altLang="zh-CN" sz="1200" b="1" dirty="0" smtClean="0">
              <a:solidFill>
                <a:srgbClr val="F9FAF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62928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Logo(达内-白色)_Lin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6578" y="428611"/>
            <a:ext cx="2071702" cy="68015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14348" y="933588"/>
            <a:ext cx="5643602" cy="785818"/>
          </a:xfrm>
        </p:spPr>
        <p:txBody>
          <a:bodyPr>
            <a:noAutofit/>
          </a:bodyPr>
          <a:lstStyle>
            <a:lvl1pPr algn="l">
              <a:defRPr sz="36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714348" y="1977861"/>
            <a:ext cx="5643602" cy="2767523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</a:t>
            </a:r>
            <a:r>
              <a:rPr lang="en-US" altLang="zh-CN" dirty="0" err="1" smtClean="0"/>
              <a:t>sfds</a:t>
            </a:r>
            <a:r>
              <a:rPr lang="zh-CN" altLang="en-US" dirty="0" smtClean="0"/>
              <a:t>母版副标题样式</a:t>
            </a:r>
            <a:endParaRPr lang="zh-CN" altLang="en-US" dirty="0"/>
          </a:p>
        </p:txBody>
      </p:sp>
      <p:sp>
        <p:nvSpPr>
          <p:cNvPr id="9" name="半闭框 8"/>
          <p:cNvSpPr/>
          <p:nvPr/>
        </p:nvSpPr>
        <p:spPr>
          <a:xfrm>
            <a:off x="455892" y="214296"/>
            <a:ext cx="3143272" cy="3857652"/>
          </a:xfrm>
          <a:prstGeom prst="halfFrame">
            <a:avLst>
              <a:gd name="adj1" fmla="val 2490"/>
              <a:gd name="adj2" fmla="val 249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sp>
        <p:nvSpPr>
          <p:cNvPr id="10" name="半闭框 9"/>
          <p:cNvSpPr/>
          <p:nvPr/>
        </p:nvSpPr>
        <p:spPr>
          <a:xfrm rot="10800000">
            <a:off x="4714876" y="3214692"/>
            <a:ext cx="1724036" cy="1652598"/>
          </a:xfrm>
          <a:prstGeom prst="halfFrame">
            <a:avLst>
              <a:gd name="adj1" fmla="val 2490"/>
              <a:gd name="adj2" fmla="val 249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sp>
        <p:nvSpPr>
          <p:cNvPr id="11" name="十字形 10"/>
          <p:cNvSpPr/>
          <p:nvPr/>
        </p:nvSpPr>
        <p:spPr>
          <a:xfrm>
            <a:off x="252000" y="4643452"/>
            <a:ext cx="428628" cy="428610"/>
          </a:xfrm>
          <a:prstGeom prst="plus">
            <a:avLst>
              <a:gd name="adj" fmla="val 4042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十字形 11"/>
          <p:cNvSpPr/>
          <p:nvPr/>
        </p:nvSpPr>
        <p:spPr>
          <a:xfrm>
            <a:off x="571472" y="4572014"/>
            <a:ext cx="180000" cy="180000"/>
          </a:xfrm>
          <a:prstGeom prst="plus">
            <a:avLst>
              <a:gd name="adj" fmla="val 4042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E7B86-B225-41B3-966A-A1FA916138B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5" name="标题 1"/>
          <p:cNvSpPr txBox="1">
            <a:spLocks/>
          </p:cNvSpPr>
          <p:nvPr userDrawn="1"/>
        </p:nvSpPr>
        <p:spPr>
          <a:xfrm>
            <a:off x="-47499" y="522514"/>
            <a:ext cx="486590" cy="1496291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>
            <a:softEdge rad="3175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algn="ctr"/>
            <a:r>
              <a:rPr lang="zh-CN" altLang="en-US" sz="1200" b="1" dirty="0">
                <a:solidFill>
                  <a:srgbClr val="F9FAFB"/>
                </a:solidFill>
              </a:rPr>
              <a:t>代码</a:t>
            </a:r>
            <a:endParaRPr lang="en-US" altLang="zh-CN" sz="1200" b="1" dirty="0" smtClean="0">
              <a:solidFill>
                <a:srgbClr val="F9FAFB"/>
              </a:solidFill>
            </a:endParaRPr>
          </a:p>
          <a:p>
            <a:pPr algn="ctr"/>
            <a:r>
              <a:rPr lang="zh-CN" altLang="en-US" sz="1200" b="1" dirty="0">
                <a:solidFill>
                  <a:srgbClr val="F9FAFB"/>
                </a:solidFill>
              </a:rPr>
              <a:t>实践</a:t>
            </a:r>
            <a:endParaRPr lang="en-US" altLang="zh-CN" sz="1200" b="1" dirty="0" smtClean="0">
              <a:solidFill>
                <a:srgbClr val="F9FAF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48526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Logo(达内-白色)_Lin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6578" y="428611"/>
            <a:ext cx="2071702" cy="68015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14348" y="933588"/>
            <a:ext cx="5643602" cy="785818"/>
          </a:xfrm>
        </p:spPr>
        <p:txBody>
          <a:bodyPr>
            <a:noAutofit/>
          </a:bodyPr>
          <a:lstStyle>
            <a:lvl1pPr algn="l">
              <a:defRPr sz="36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714348" y="1977861"/>
            <a:ext cx="5643602" cy="2767523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</a:t>
            </a:r>
            <a:r>
              <a:rPr lang="en-US" altLang="zh-CN" dirty="0" err="1" smtClean="0"/>
              <a:t>sdffd</a:t>
            </a:r>
            <a:r>
              <a:rPr lang="zh-CN" altLang="en-US" dirty="0" smtClean="0"/>
              <a:t>的母版副标题样式</a:t>
            </a:r>
            <a:endParaRPr lang="zh-CN" altLang="en-US" dirty="0"/>
          </a:p>
        </p:txBody>
      </p:sp>
      <p:sp>
        <p:nvSpPr>
          <p:cNvPr id="9" name="半闭框 8"/>
          <p:cNvSpPr/>
          <p:nvPr/>
        </p:nvSpPr>
        <p:spPr>
          <a:xfrm>
            <a:off x="455892" y="214296"/>
            <a:ext cx="3143272" cy="3857652"/>
          </a:xfrm>
          <a:prstGeom prst="halfFrame">
            <a:avLst>
              <a:gd name="adj1" fmla="val 2490"/>
              <a:gd name="adj2" fmla="val 249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sp>
        <p:nvSpPr>
          <p:cNvPr id="10" name="半闭框 9"/>
          <p:cNvSpPr/>
          <p:nvPr/>
        </p:nvSpPr>
        <p:spPr>
          <a:xfrm rot="10800000">
            <a:off x="4714876" y="3214692"/>
            <a:ext cx="1724036" cy="1652598"/>
          </a:xfrm>
          <a:prstGeom prst="halfFrame">
            <a:avLst>
              <a:gd name="adj1" fmla="val 2490"/>
              <a:gd name="adj2" fmla="val 249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sp>
        <p:nvSpPr>
          <p:cNvPr id="11" name="十字形 10"/>
          <p:cNvSpPr/>
          <p:nvPr/>
        </p:nvSpPr>
        <p:spPr>
          <a:xfrm>
            <a:off x="252000" y="4643452"/>
            <a:ext cx="428628" cy="428610"/>
          </a:xfrm>
          <a:prstGeom prst="plus">
            <a:avLst>
              <a:gd name="adj" fmla="val 4042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十字形 11"/>
          <p:cNvSpPr/>
          <p:nvPr/>
        </p:nvSpPr>
        <p:spPr>
          <a:xfrm>
            <a:off x="571472" y="4572014"/>
            <a:ext cx="180000" cy="180000"/>
          </a:xfrm>
          <a:prstGeom prst="plus">
            <a:avLst>
              <a:gd name="adj" fmla="val 4042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E7B86-B225-41B3-966A-A1FA916138B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6" name="标题 1"/>
          <p:cNvSpPr txBox="1">
            <a:spLocks/>
          </p:cNvSpPr>
          <p:nvPr userDrawn="1"/>
        </p:nvSpPr>
        <p:spPr>
          <a:xfrm>
            <a:off x="-47499" y="522516"/>
            <a:ext cx="486590" cy="1496291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>
            <a:softEdge rad="3175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algn="ctr"/>
            <a:r>
              <a:rPr lang="zh-CN" altLang="en-US" sz="1200" b="1" dirty="0">
                <a:solidFill>
                  <a:srgbClr val="F9FAFB"/>
                </a:solidFill>
              </a:rPr>
              <a:t>代码</a:t>
            </a:r>
            <a:endParaRPr lang="en-US" altLang="zh-CN" sz="1200" b="1" dirty="0" smtClean="0">
              <a:solidFill>
                <a:srgbClr val="F9FAFB"/>
              </a:solidFill>
            </a:endParaRPr>
          </a:p>
          <a:p>
            <a:pPr algn="ctr"/>
            <a:r>
              <a:rPr lang="zh-CN" altLang="en-US" sz="1200" b="1" dirty="0">
                <a:solidFill>
                  <a:srgbClr val="F9FAFB"/>
                </a:solidFill>
              </a:rPr>
              <a:t>实践</a:t>
            </a:r>
            <a:endParaRPr lang="en-US" altLang="zh-CN" sz="1200" b="1" dirty="0" smtClean="0">
              <a:solidFill>
                <a:srgbClr val="F9FAFB"/>
              </a:solidFill>
            </a:endParaRPr>
          </a:p>
        </p:txBody>
      </p:sp>
      <p:sp>
        <p:nvSpPr>
          <p:cNvPr id="17" name="标题 1"/>
          <p:cNvSpPr txBox="1">
            <a:spLocks/>
          </p:cNvSpPr>
          <p:nvPr userDrawn="1"/>
        </p:nvSpPr>
        <p:spPr>
          <a:xfrm>
            <a:off x="-41713" y="1971306"/>
            <a:ext cx="486590" cy="149629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softEdge rad="3175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algn="ctr"/>
            <a:r>
              <a:rPr lang="zh-CN" altLang="en-US" sz="1200" b="1" dirty="0">
                <a:solidFill>
                  <a:srgbClr val="F9FAFB"/>
                </a:solidFill>
              </a:rPr>
              <a:t>课</a:t>
            </a:r>
            <a:endParaRPr lang="en-US" altLang="zh-CN" sz="1200" b="1" dirty="0" smtClean="0">
              <a:solidFill>
                <a:srgbClr val="F9FAFB"/>
              </a:solidFill>
            </a:endParaRPr>
          </a:p>
          <a:p>
            <a:pPr algn="ctr"/>
            <a:r>
              <a:rPr lang="zh-CN" altLang="en-US" sz="1200" b="1" dirty="0">
                <a:solidFill>
                  <a:srgbClr val="F9FAFB"/>
                </a:solidFill>
              </a:rPr>
              <a:t>堂</a:t>
            </a:r>
            <a:endParaRPr lang="en-US" altLang="zh-CN" sz="1200" b="1" dirty="0" smtClean="0">
              <a:solidFill>
                <a:srgbClr val="F9FAFB"/>
              </a:solidFill>
            </a:endParaRPr>
          </a:p>
          <a:p>
            <a:pPr algn="ctr"/>
            <a:r>
              <a:rPr lang="zh-CN" altLang="en-US" sz="1200" b="1" dirty="0" smtClean="0">
                <a:solidFill>
                  <a:srgbClr val="F9FAFB"/>
                </a:solidFill>
              </a:rPr>
              <a:t>练习</a:t>
            </a:r>
            <a:endParaRPr lang="en-US" altLang="zh-CN" sz="1200" b="1" dirty="0" smtClean="0">
              <a:solidFill>
                <a:srgbClr val="F9FAF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9190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Logo(达内-白色)_Lin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6578" y="428611"/>
            <a:ext cx="2071702" cy="68015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14348" y="933588"/>
            <a:ext cx="5643602" cy="785818"/>
          </a:xfrm>
        </p:spPr>
        <p:txBody>
          <a:bodyPr>
            <a:noAutofit/>
          </a:bodyPr>
          <a:lstStyle>
            <a:lvl1pPr algn="l">
              <a:defRPr sz="36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714348" y="1977861"/>
            <a:ext cx="5643602" cy="2767523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</a:t>
            </a:r>
            <a:r>
              <a:rPr lang="en-US" altLang="zh-CN" dirty="0" err="1" smtClean="0"/>
              <a:t>dfsdf</a:t>
            </a:r>
            <a:r>
              <a:rPr lang="zh-CN" altLang="en-US" dirty="0" smtClean="0"/>
              <a:t>编辑母版副标题样式</a:t>
            </a:r>
            <a:endParaRPr lang="zh-CN" altLang="en-US" dirty="0"/>
          </a:p>
        </p:txBody>
      </p:sp>
      <p:sp>
        <p:nvSpPr>
          <p:cNvPr id="9" name="半闭框 8"/>
          <p:cNvSpPr/>
          <p:nvPr/>
        </p:nvSpPr>
        <p:spPr>
          <a:xfrm>
            <a:off x="455892" y="214296"/>
            <a:ext cx="3143272" cy="3857652"/>
          </a:xfrm>
          <a:prstGeom prst="halfFrame">
            <a:avLst>
              <a:gd name="adj1" fmla="val 2490"/>
              <a:gd name="adj2" fmla="val 249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sp>
        <p:nvSpPr>
          <p:cNvPr id="10" name="半闭框 9"/>
          <p:cNvSpPr/>
          <p:nvPr/>
        </p:nvSpPr>
        <p:spPr>
          <a:xfrm rot="10800000">
            <a:off x="4714876" y="3214692"/>
            <a:ext cx="1724036" cy="1652598"/>
          </a:xfrm>
          <a:prstGeom prst="halfFrame">
            <a:avLst>
              <a:gd name="adj1" fmla="val 2490"/>
              <a:gd name="adj2" fmla="val 249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sp>
        <p:nvSpPr>
          <p:cNvPr id="11" name="十字形 10"/>
          <p:cNvSpPr/>
          <p:nvPr/>
        </p:nvSpPr>
        <p:spPr>
          <a:xfrm>
            <a:off x="252000" y="4643452"/>
            <a:ext cx="428628" cy="428610"/>
          </a:xfrm>
          <a:prstGeom prst="plus">
            <a:avLst>
              <a:gd name="adj" fmla="val 4042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十字形 11"/>
          <p:cNvSpPr/>
          <p:nvPr/>
        </p:nvSpPr>
        <p:spPr>
          <a:xfrm>
            <a:off x="571472" y="4572014"/>
            <a:ext cx="180000" cy="180000"/>
          </a:xfrm>
          <a:prstGeom prst="plus">
            <a:avLst>
              <a:gd name="adj" fmla="val 4042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E7B86-B225-41B3-966A-A1FA916138B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6" name="标题 1"/>
          <p:cNvSpPr txBox="1">
            <a:spLocks/>
          </p:cNvSpPr>
          <p:nvPr userDrawn="1"/>
        </p:nvSpPr>
        <p:spPr>
          <a:xfrm>
            <a:off x="84221" y="280757"/>
            <a:ext cx="2086100" cy="48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项目案例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18" name="标题 1"/>
          <p:cNvSpPr txBox="1">
            <a:spLocks/>
          </p:cNvSpPr>
          <p:nvPr userDrawn="1"/>
        </p:nvSpPr>
        <p:spPr>
          <a:xfrm>
            <a:off x="-41713" y="522514"/>
            <a:ext cx="486590" cy="1496291"/>
          </a:xfrm>
          <a:prstGeom prst="rect">
            <a:avLst/>
          </a:prstGeom>
          <a:solidFill>
            <a:srgbClr val="DC1F26"/>
          </a:solidFill>
          <a:ln>
            <a:solidFill>
              <a:schemeClr val="accent6">
                <a:lumMod val="75000"/>
              </a:schemeClr>
            </a:solidFill>
          </a:ln>
          <a:effectLst>
            <a:softEdge rad="3175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algn="ctr"/>
            <a:r>
              <a:rPr lang="zh-CN" altLang="en-US" sz="1200" b="1" dirty="0" smtClean="0">
                <a:solidFill>
                  <a:srgbClr val="F9FAFB"/>
                </a:solidFill>
              </a:rPr>
              <a:t>项目实战</a:t>
            </a:r>
            <a:endParaRPr lang="en-US" altLang="zh-CN" sz="1200" b="1" dirty="0" smtClean="0">
              <a:solidFill>
                <a:srgbClr val="F9FAF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46712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Logo(达内-白色)_Lin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6578" y="428611"/>
            <a:ext cx="2071702" cy="680156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500034" y="285735"/>
            <a:ext cx="6000792" cy="464347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glow rad="101600">
              <a:schemeClr val="tx1">
                <a:alpha val="60000"/>
              </a:schemeClr>
            </a:glo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标题 1"/>
          <p:cNvSpPr>
            <a:spLocks noGrp="1"/>
          </p:cNvSpPr>
          <p:nvPr>
            <p:ph type="ctrTitle"/>
          </p:nvPr>
        </p:nvSpPr>
        <p:spPr>
          <a:xfrm>
            <a:off x="714348" y="428612"/>
            <a:ext cx="5643602" cy="785818"/>
          </a:xfrm>
        </p:spPr>
        <p:txBody>
          <a:bodyPr>
            <a:noAutofit/>
          </a:bodyPr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/>
          </p:nvPr>
        </p:nvSpPr>
        <p:spPr>
          <a:xfrm>
            <a:off x="714348" y="1285867"/>
            <a:ext cx="5643602" cy="3500462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9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E7B86-B225-41B3-966A-A1FA916138B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Logo(达内-白色)_Lin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6578" y="428611"/>
            <a:ext cx="2071702" cy="68015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14348" y="428612"/>
            <a:ext cx="5643602" cy="785818"/>
          </a:xfrm>
        </p:spPr>
        <p:txBody>
          <a:bodyPr>
            <a:noAutofit/>
          </a:bodyPr>
          <a:lstStyle>
            <a:lvl1pPr algn="l"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14348" y="1285867"/>
            <a:ext cx="5643602" cy="3500462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9" name="半闭框 8"/>
          <p:cNvSpPr/>
          <p:nvPr/>
        </p:nvSpPr>
        <p:spPr>
          <a:xfrm>
            <a:off x="428596" y="214296"/>
            <a:ext cx="3143272" cy="3857652"/>
          </a:xfrm>
          <a:prstGeom prst="halfFrame">
            <a:avLst>
              <a:gd name="adj1" fmla="val 2490"/>
              <a:gd name="adj2" fmla="val 249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sp>
        <p:nvSpPr>
          <p:cNvPr id="10" name="半闭框 9"/>
          <p:cNvSpPr/>
          <p:nvPr/>
        </p:nvSpPr>
        <p:spPr>
          <a:xfrm rot="10800000">
            <a:off x="4714876" y="3214692"/>
            <a:ext cx="1724036" cy="1652598"/>
          </a:xfrm>
          <a:prstGeom prst="halfFrame">
            <a:avLst>
              <a:gd name="adj1" fmla="val 2490"/>
              <a:gd name="adj2" fmla="val 249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sp>
        <p:nvSpPr>
          <p:cNvPr id="11" name="十字形 10"/>
          <p:cNvSpPr/>
          <p:nvPr/>
        </p:nvSpPr>
        <p:spPr>
          <a:xfrm>
            <a:off x="252000" y="4643452"/>
            <a:ext cx="428628" cy="428610"/>
          </a:xfrm>
          <a:prstGeom prst="plus">
            <a:avLst>
              <a:gd name="adj" fmla="val 4042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十字形 11"/>
          <p:cNvSpPr/>
          <p:nvPr/>
        </p:nvSpPr>
        <p:spPr>
          <a:xfrm>
            <a:off x="571472" y="4572014"/>
            <a:ext cx="180000" cy="180000"/>
          </a:xfrm>
          <a:prstGeom prst="plus">
            <a:avLst>
              <a:gd name="adj" fmla="val 4042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E7B86-B225-41B3-966A-A1FA916138B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Logo(达内-白色)_Lin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6578" y="428611"/>
            <a:ext cx="2071702" cy="68015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28662" y="2285999"/>
            <a:ext cx="4929222" cy="785818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85720" y="571486"/>
            <a:ext cx="857256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6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“</a:t>
            </a:r>
            <a:endParaRPr lang="zh-CN" altLang="en-US" sz="166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929322" y="2925268"/>
            <a:ext cx="857256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6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”</a:t>
            </a:r>
            <a:endParaRPr lang="zh-CN" altLang="en-US" sz="166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E7B86-B225-41B3-966A-A1FA916138B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Logo(达内-白色)_Lin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6578" y="428611"/>
            <a:ext cx="2071702" cy="68015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14348" y="428612"/>
            <a:ext cx="5643602" cy="785818"/>
          </a:xfrm>
        </p:spPr>
        <p:txBody>
          <a:bodyPr>
            <a:noAutofit/>
          </a:bodyPr>
          <a:lstStyle>
            <a:lvl1pPr algn="l"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14348" y="1285867"/>
            <a:ext cx="5643602" cy="3500462"/>
          </a:xfrm>
        </p:spPr>
        <p:txBody>
          <a:bodyPr>
            <a:normAutofit/>
          </a:bodyPr>
          <a:lstStyle>
            <a:lvl1pPr marL="342900" indent="-342900" algn="l">
              <a:buFont typeface="Arial" pitchFamily="34" charset="0"/>
              <a:buChar char="•"/>
              <a:defRPr sz="24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108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11" name="十字形 10"/>
          <p:cNvSpPr/>
          <p:nvPr/>
        </p:nvSpPr>
        <p:spPr>
          <a:xfrm>
            <a:off x="252000" y="4643452"/>
            <a:ext cx="428628" cy="428610"/>
          </a:xfrm>
          <a:prstGeom prst="plus">
            <a:avLst>
              <a:gd name="adj" fmla="val 4042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十字形 11"/>
          <p:cNvSpPr/>
          <p:nvPr/>
        </p:nvSpPr>
        <p:spPr>
          <a:xfrm>
            <a:off x="571472" y="4572014"/>
            <a:ext cx="180000" cy="180000"/>
          </a:xfrm>
          <a:prstGeom prst="plus">
            <a:avLst>
              <a:gd name="adj" fmla="val 4042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E7B86-B225-41B3-966A-A1FA916138B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E7B86-B225-41B3-966A-A1FA916138B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E7B86-B225-41B3-966A-A1FA916138B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5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5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1F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E7B86-B225-41B3-966A-A1FA916138B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80" r:id="rId17"/>
    <p:sldLayoutId id="2147483677" r:id="rId18"/>
    <p:sldLayoutId id="2147483678" r:id="rId19"/>
    <p:sldLayoutId id="2147483682" r:id="rId20"/>
    <p:sldLayoutId id="2147483683" r:id="rId21"/>
    <p:sldLayoutId id="2147483684" r:id="rId22"/>
    <p:sldLayoutId id="2147483685" r:id="rId23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859300" y="1473957"/>
            <a:ext cx="2701925" cy="640901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lIns="92693" tIns="46346" rIns="92693" bIns="46346" anchor="ctr"/>
          <a:lstStyle/>
          <a:p>
            <a:pPr defTabSz="927100"/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JavaScript数据类型</a:t>
            </a: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数据类型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6FE7B86-B225-41B3-966A-A1FA916138B4}" type="slidenum">
              <a:rPr lang="zh-CN" altLang="en-US" smtClean="0"/>
              <a:pPr/>
              <a:t>1</a:t>
            </a:fld>
            <a:endParaRPr lang="zh-CN" altLang="en-US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714466" y="2495046"/>
            <a:ext cx="1427832" cy="509587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lIns="92693" tIns="46346" rIns="92693" bIns="46346" anchor="ctr"/>
          <a:lstStyle/>
          <a:p>
            <a:pPr algn="ctr" defTabSz="927100"/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基本类型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590432" y="2495046"/>
            <a:ext cx="1427832" cy="509587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lIns="92693" tIns="46346" rIns="92693" bIns="46346" anchor="ctr"/>
          <a:lstStyle/>
          <a:p>
            <a:pPr algn="ctr" defTabSz="927100"/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特殊类型</a:t>
            </a: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4413393" y="2495046"/>
            <a:ext cx="1427832" cy="509587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lIns="92693" tIns="46346" rIns="92693" bIns="46346" anchor="ctr"/>
          <a:lstStyle/>
          <a:p>
            <a:pPr algn="ctr" defTabSz="927100"/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复杂</a:t>
            </a:r>
            <a:r>
              <a:rPr lang="en-US" sz="2000" dirty="0" err="1">
                <a:latin typeface="微软雅黑" pitchFamily="34" charset="-122"/>
                <a:ea typeface="微软雅黑" pitchFamily="34" charset="-122"/>
              </a:rPr>
              <a:t>类型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591830" y="3384628"/>
            <a:ext cx="1555373" cy="969006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lIns="92693" tIns="46346" rIns="92693" bIns="46346" anchor="ctr"/>
          <a:lstStyle/>
          <a:p>
            <a:pPr algn="l" defTabSz="927100"/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Number：数字</a:t>
            </a:r>
          </a:p>
          <a:p>
            <a:pPr algn="l" defTabSz="927100"/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String：字符串</a:t>
            </a:r>
          </a:p>
          <a:p>
            <a:pPr algn="l" defTabSz="927100"/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Boolean：布尔</a:t>
            </a: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2537623" y="3384628"/>
            <a:ext cx="1576178" cy="969006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lIns="92693" tIns="46346" rIns="92693" bIns="46346" anchor="ctr"/>
          <a:lstStyle/>
          <a:p>
            <a:pPr algn="l" defTabSz="927100"/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Null：空</a:t>
            </a:r>
          </a:p>
          <a:p>
            <a:pPr algn="l" defTabSz="927100"/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Undefined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algn="l" defTabSz="927100"/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       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未定义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4421374" y="3384628"/>
            <a:ext cx="1501739" cy="969006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lIns="92693" tIns="46346" rIns="92693" bIns="46346" anchor="ctr"/>
          <a:lstStyle/>
          <a:p>
            <a:pPr algn="l" defTabSz="927100"/>
            <a:r>
              <a:rPr lang="zh-CN" altLang="en-US" sz="1600">
                <a:latin typeface="微软雅黑" pitchFamily="34" charset="-122"/>
                <a:ea typeface="微软雅黑" pitchFamily="34" charset="-122"/>
              </a:rPr>
              <a:t>Array：数组</a:t>
            </a:r>
          </a:p>
          <a:p>
            <a:pPr algn="l" defTabSz="927100"/>
            <a:r>
              <a:rPr lang="zh-CN" altLang="en-US" sz="1600">
                <a:latin typeface="微软雅黑" pitchFamily="34" charset="-122"/>
                <a:ea typeface="微软雅黑" pitchFamily="34" charset="-122"/>
              </a:rPr>
              <a:t>Object：对象</a:t>
            </a:r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 flipH="1">
            <a:off x="1419355" y="2128508"/>
            <a:ext cx="1337472" cy="345446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Line 11"/>
          <p:cNvSpPr>
            <a:spLocks noChangeShapeType="1"/>
          </p:cNvSpPr>
          <p:nvPr/>
        </p:nvSpPr>
        <p:spPr bwMode="auto">
          <a:xfrm>
            <a:off x="3284876" y="2128507"/>
            <a:ext cx="0" cy="345447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Line 12"/>
          <p:cNvSpPr>
            <a:spLocks noChangeShapeType="1"/>
          </p:cNvSpPr>
          <p:nvPr/>
        </p:nvSpPr>
        <p:spPr bwMode="auto">
          <a:xfrm>
            <a:off x="3862299" y="2128508"/>
            <a:ext cx="1119122" cy="345446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Line 13"/>
          <p:cNvSpPr>
            <a:spLocks noChangeShapeType="1"/>
          </p:cNvSpPr>
          <p:nvPr/>
        </p:nvSpPr>
        <p:spPr bwMode="auto">
          <a:xfrm flipH="1">
            <a:off x="3321388" y="3033517"/>
            <a:ext cx="0" cy="363537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CN" altLang="en-US" sz="20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Line 14"/>
          <p:cNvSpPr>
            <a:spLocks noChangeShapeType="1"/>
          </p:cNvSpPr>
          <p:nvPr/>
        </p:nvSpPr>
        <p:spPr bwMode="auto">
          <a:xfrm flipH="1">
            <a:off x="1366025" y="3033517"/>
            <a:ext cx="0" cy="363537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CN" altLang="en-US" sz="20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Line 15"/>
          <p:cNvSpPr>
            <a:spLocks noChangeShapeType="1"/>
          </p:cNvSpPr>
          <p:nvPr/>
        </p:nvSpPr>
        <p:spPr bwMode="auto">
          <a:xfrm flipH="1">
            <a:off x="5178920" y="3033517"/>
            <a:ext cx="0" cy="363537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CN" altLang="en-US" sz="200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55595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 autoUpdateAnimBg="0"/>
      <p:bldP spid="8" grpId="0" animBg="1" autoUpdateAnimBg="0"/>
      <p:bldP spid="9" grpId="0" animBg="1" autoUpdateAnimBg="0"/>
      <p:bldP spid="10" grpId="0" animBg="1" autoUpdateAnimBg="0"/>
      <p:bldP spid="11" grpId="0" animBg="1" autoUpdateAnimBg="0"/>
      <p:bldP spid="12" grpId="0" animBg="1" autoUpdateAnimBg="0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theme/theme1.xml><?xml version="1.0" encoding="utf-8"?>
<a:theme xmlns:a="http://schemas.openxmlformats.org/drawingml/2006/main" name="大赛模板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沉稳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28455</TotalTime>
  <Words>32</Words>
  <Application>Microsoft Office PowerPoint</Application>
  <PresentationFormat>全屏显示(16:9)</PresentationFormat>
  <Paragraphs>14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Arial Unicode MS</vt:lpstr>
      <vt:lpstr>宋体</vt:lpstr>
      <vt:lpstr>微软雅黑</vt:lpstr>
      <vt:lpstr>Arial</vt:lpstr>
      <vt:lpstr>Calibri</vt:lpstr>
      <vt:lpstr>大赛模板</vt:lpstr>
      <vt:lpstr>数据类型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IOS</dc:title>
  <dc:creator>翊 李</dc:creator>
  <cp:lastModifiedBy>dong zhang</cp:lastModifiedBy>
  <cp:revision>1410</cp:revision>
  <dcterms:created xsi:type="dcterms:W3CDTF">2012-02-08T03:45:17Z</dcterms:created>
  <dcterms:modified xsi:type="dcterms:W3CDTF">2014-04-23T05:10:51Z</dcterms:modified>
</cp:coreProperties>
</file>