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637" r:id="rId2"/>
  </p:sldIdLst>
  <p:sldSz cx="9144000" cy="5143500" type="screen16x9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1F26"/>
    <a:srgbClr val="FFFFFF"/>
    <a:srgbClr val="F9FAFB"/>
    <a:srgbClr val="231F20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382" autoAdjust="0"/>
    <p:restoredTop sz="94291" autoAdjust="0"/>
  </p:normalViewPr>
  <p:slideViewPr>
    <p:cSldViewPr snapToGrid="0" snapToObjects="1">
      <p:cViewPr varScale="1">
        <p:scale>
          <a:sx n="89" d="100"/>
          <a:sy n="89" d="100"/>
        </p:scale>
        <p:origin x="-780" y="-10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19764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434553-49A0-DA44-9FB6-A696EF584B3A}" type="datetimeFigureOut">
              <a:rPr kumimoji="1" lang="zh-CN" altLang="en-US" smtClean="0"/>
              <a:pPr/>
              <a:t>2014/4/27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7C34DB-8B1F-D14F-AB79-0DFFFB6B1571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325132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21"/>
            <a:ext cx="7772400" cy="1102519"/>
          </a:xfrm>
        </p:spPr>
        <p:txBody>
          <a:bodyPr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5800" y="2914650"/>
            <a:ext cx="6400800" cy="131445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pic>
        <p:nvPicPr>
          <p:cNvPr id="7" name="图片 6" descr="Logo(达内-白色)_Lin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6578" y="428611"/>
            <a:ext cx="2071702" cy="680156"/>
          </a:xfrm>
          <a:prstGeom prst="rect">
            <a:avLst/>
          </a:prstGeom>
        </p:spPr>
      </p:pic>
      <p:sp>
        <p:nvSpPr>
          <p:cNvPr id="5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E7B86-B225-41B3-966A-A1FA916138B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0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0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7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E7B86-B225-41B3-966A-A1FA916138B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E7B86-B225-41B3-966A-A1FA916138B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E7B86-B225-41B3-966A-A1FA916138B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5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5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E7B86-B225-41B3-966A-A1FA916138B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E7B86-B225-41B3-966A-A1FA916138B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E7B86-B225-41B3-966A-A1FA916138B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3"/>
            <a:ext cx="2057400" cy="32908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3"/>
            <a:ext cx="6019800" cy="32908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E7B86-B225-41B3-966A-A1FA916138B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Logo(达内-白色)_Lin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6578" y="428611"/>
            <a:ext cx="2071702" cy="68015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14348" y="428612"/>
            <a:ext cx="5643603" cy="785818"/>
          </a:xfrm>
        </p:spPr>
        <p:txBody>
          <a:bodyPr>
            <a:noAutofit/>
          </a:bodyPr>
          <a:lstStyle>
            <a:lvl1pPr algn="l">
              <a:defRPr sz="3600" baseline="0"/>
            </a:lvl1pPr>
          </a:lstStyle>
          <a:p>
            <a:r>
              <a:rPr lang="zh-CN" altLang="en-US" dirty="0" smtClean="0"/>
              <a:t>单击此处编辑母版标题样</a:t>
            </a:r>
            <a:endParaRPr lang="zh-CN" altLang="en-US" dirty="0"/>
          </a:p>
        </p:txBody>
      </p:sp>
      <p:sp>
        <p:nvSpPr>
          <p:cNvPr id="11" name="十字形 10"/>
          <p:cNvSpPr/>
          <p:nvPr/>
        </p:nvSpPr>
        <p:spPr>
          <a:xfrm>
            <a:off x="252000" y="4643452"/>
            <a:ext cx="428629" cy="428610"/>
          </a:xfrm>
          <a:prstGeom prst="plus">
            <a:avLst>
              <a:gd name="adj" fmla="val 4042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十字形 11"/>
          <p:cNvSpPr/>
          <p:nvPr/>
        </p:nvSpPr>
        <p:spPr>
          <a:xfrm>
            <a:off x="571472" y="4572014"/>
            <a:ext cx="180000" cy="180000"/>
          </a:xfrm>
          <a:prstGeom prst="plus">
            <a:avLst>
              <a:gd name="adj" fmla="val 4042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6553200" y="4767265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E7B86-B225-41B3-966A-A1FA916138B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3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728268" y="1430365"/>
            <a:ext cx="5629684" cy="3254037"/>
          </a:xfrm>
        </p:spPr>
        <p:txBody>
          <a:bodyPr/>
          <a:lstStyle>
            <a:lvl1pPr>
              <a:defRPr sz="2000" baseline="0">
                <a:latin typeface="微软雅黑" pitchFamily="34" charset="-122"/>
                <a:ea typeface="微软雅黑" pitchFamily="34" charset="-122"/>
              </a:defRPr>
            </a:lvl1pPr>
            <a:lvl2pPr>
              <a:defRPr sz="1800" baseline="0"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/>
            </a:lvl3pPr>
          </a:lstStyle>
          <a:p>
            <a:pPr lvl="0"/>
            <a:r>
              <a:rPr lang="zh-CN" altLang="en-US" dirty="0" smtClean="0"/>
              <a:t>单</a:t>
            </a:r>
            <a:r>
              <a:rPr lang="en-US" altLang="zh-CN" dirty="0" err="1" smtClean="0"/>
              <a:t>sfsdf</a:t>
            </a:r>
            <a:r>
              <a:rPr lang="zh-CN" altLang="en-US" dirty="0" smtClean="0"/>
              <a:t>击此处编辑母版文本样式</a:t>
            </a:r>
          </a:p>
          <a:p>
            <a:pPr lvl="1"/>
            <a:r>
              <a:rPr lang="zh-CN" altLang="en-US" dirty="0" smtClean="0"/>
              <a:t>第</a:t>
            </a:r>
            <a:r>
              <a:rPr lang="en-US" altLang="zh-CN" dirty="0" err="1" smtClean="0"/>
              <a:t>dsfsdf</a:t>
            </a:r>
            <a:r>
              <a:rPr lang="zh-CN" altLang="en-US" dirty="0" smtClean="0"/>
              <a:t>二级</a:t>
            </a:r>
            <a:endParaRPr lang="en-US" altLang="zh-CN" dirty="0" smtClean="0"/>
          </a:p>
        </p:txBody>
      </p:sp>
      <p:sp>
        <p:nvSpPr>
          <p:cNvPr id="14" name="标题 1"/>
          <p:cNvSpPr txBox="1">
            <a:spLocks/>
          </p:cNvSpPr>
          <p:nvPr userDrawn="1"/>
        </p:nvSpPr>
        <p:spPr>
          <a:xfrm>
            <a:off x="-47499" y="522514"/>
            <a:ext cx="486590" cy="1496291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>
            <a:softEdge rad="3175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algn="ctr"/>
            <a:r>
              <a:rPr lang="zh-CN" altLang="en-US" sz="1200" b="1" dirty="0" smtClean="0">
                <a:solidFill>
                  <a:srgbClr val="F9FAFB"/>
                </a:solidFill>
              </a:rPr>
              <a:t>知</a:t>
            </a:r>
            <a:endParaRPr lang="en-US" altLang="zh-CN" sz="1200" b="1" dirty="0" smtClean="0">
              <a:solidFill>
                <a:srgbClr val="F9FAFB"/>
              </a:solidFill>
            </a:endParaRPr>
          </a:p>
          <a:p>
            <a:pPr algn="ctr"/>
            <a:r>
              <a:rPr lang="zh-CN" altLang="en-US" sz="1200" b="1" dirty="0" smtClean="0">
                <a:solidFill>
                  <a:srgbClr val="F9FAFB"/>
                </a:solidFill>
              </a:rPr>
              <a:t>识</a:t>
            </a:r>
            <a:endParaRPr lang="en-US" altLang="zh-CN" sz="1200" b="1" dirty="0" smtClean="0">
              <a:solidFill>
                <a:srgbClr val="F9FAFB"/>
              </a:solidFill>
            </a:endParaRPr>
          </a:p>
          <a:p>
            <a:pPr algn="ctr"/>
            <a:r>
              <a:rPr lang="zh-CN" altLang="en-US" sz="1200" b="1" dirty="0" smtClean="0">
                <a:solidFill>
                  <a:srgbClr val="F9FAFB"/>
                </a:solidFill>
              </a:rPr>
              <a:t>导入</a:t>
            </a:r>
            <a:endParaRPr lang="en-US" altLang="zh-CN" sz="1200" b="1" dirty="0" smtClean="0">
              <a:solidFill>
                <a:srgbClr val="F9FAF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99016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 descr="Logo(达内-白色)_Link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786578" y="428611"/>
            <a:ext cx="2071702" cy="680156"/>
          </a:xfrm>
          <a:prstGeom prst="rect">
            <a:avLst/>
          </a:prstGeom>
        </p:spPr>
      </p:pic>
      <p:sp>
        <p:nvSpPr>
          <p:cNvPr id="22" name="标题 1"/>
          <p:cNvSpPr>
            <a:spLocks noGrp="1"/>
          </p:cNvSpPr>
          <p:nvPr>
            <p:ph type="ctrTitle"/>
          </p:nvPr>
        </p:nvSpPr>
        <p:spPr>
          <a:xfrm>
            <a:off x="714348" y="428612"/>
            <a:ext cx="5643603" cy="785818"/>
          </a:xfrm>
        </p:spPr>
        <p:txBody>
          <a:bodyPr>
            <a:noAutofit/>
          </a:bodyPr>
          <a:lstStyle>
            <a:lvl1pPr algn="l">
              <a:defRPr sz="3600" baseline="0"/>
            </a:lvl1pPr>
          </a:lstStyle>
          <a:p>
            <a:r>
              <a:rPr lang="zh-CN" altLang="en-US" dirty="0" smtClean="0"/>
              <a:t>单击此处编辑母版标题样</a:t>
            </a:r>
            <a:endParaRPr lang="zh-CN" altLang="en-US" dirty="0"/>
          </a:p>
        </p:txBody>
      </p:sp>
      <p:sp>
        <p:nvSpPr>
          <p:cNvPr id="23" name="十字形 22"/>
          <p:cNvSpPr/>
          <p:nvPr userDrawn="1"/>
        </p:nvSpPr>
        <p:spPr>
          <a:xfrm>
            <a:off x="252000" y="4643452"/>
            <a:ext cx="428629" cy="428610"/>
          </a:xfrm>
          <a:prstGeom prst="plus">
            <a:avLst>
              <a:gd name="adj" fmla="val 4042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十字形 23"/>
          <p:cNvSpPr/>
          <p:nvPr userDrawn="1"/>
        </p:nvSpPr>
        <p:spPr>
          <a:xfrm>
            <a:off x="571472" y="4572014"/>
            <a:ext cx="180000" cy="180000"/>
          </a:xfrm>
          <a:prstGeom prst="plus">
            <a:avLst>
              <a:gd name="adj" fmla="val 4042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6553200" y="4767265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E7B86-B225-41B3-966A-A1FA916138B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6" name="标题 1"/>
          <p:cNvSpPr txBox="1">
            <a:spLocks/>
          </p:cNvSpPr>
          <p:nvPr userDrawn="1"/>
        </p:nvSpPr>
        <p:spPr>
          <a:xfrm>
            <a:off x="-47499" y="522516"/>
            <a:ext cx="486590" cy="149629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>
            <a:softEdge rad="3175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algn="ctr"/>
            <a:r>
              <a:rPr lang="zh-CN" altLang="en-US" sz="1200" b="1" dirty="0" smtClean="0">
                <a:solidFill>
                  <a:srgbClr val="F9FAFB"/>
                </a:solidFill>
              </a:rPr>
              <a:t>知</a:t>
            </a:r>
            <a:endParaRPr lang="en-US" altLang="zh-CN" sz="1200" b="1" dirty="0" smtClean="0">
              <a:solidFill>
                <a:srgbClr val="F9FAFB"/>
              </a:solidFill>
            </a:endParaRPr>
          </a:p>
          <a:p>
            <a:pPr algn="ctr"/>
            <a:r>
              <a:rPr lang="zh-CN" altLang="en-US" sz="1200" b="1" dirty="0" smtClean="0">
                <a:solidFill>
                  <a:srgbClr val="F9FAFB"/>
                </a:solidFill>
              </a:rPr>
              <a:t>识</a:t>
            </a:r>
            <a:endParaRPr lang="en-US" altLang="zh-CN" sz="1200" b="1" dirty="0" smtClean="0">
              <a:solidFill>
                <a:srgbClr val="F9FAFB"/>
              </a:solidFill>
            </a:endParaRPr>
          </a:p>
          <a:p>
            <a:pPr algn="ctr"/>
            <a:r>
              <a:rPr lang="zh-CN" altLang="en-US" sz="1200" b="1" dirty="0" smtClean="0">
                <a:solidFill>
                  <a:srgbClr val="F9FAFB"/>
                </a:solidFill>
              </a:rPr>
              <a:t>讲</a:t>
            </a:r>
            <a:endParaRPr lang="en-US" altLang="zh-CN" sz="1200" b="1" dirty="0" smtClean="0">
              <a:solidFill>
                <a:srgbClr val="F9FAFB"/>
              </a:solidFill>
            </a:endParaRPr>
          </a:p>
          <a:p>
            <a:pPr algn="ctr"/>
            <a:r>
              <a:rPr lang="zh-CN" altLang="en-US" sz="1200" b="1" dirty="0" smtClean="0">
                <a:solidFill>
                  <a:srgbClr val="F9FAFB"/>
                </a:solidFill>
              </a:rPr>
              <a:t>解</a:t>
            </a:r>
            <a:endParaRPr lang="zh-CN" altLang="en-US" sz="1200" b="1" dirty="0">
              <a:solidFill>
                <a:srgbClr val="F9FAFB"/>
              </a:solidFill>
            </a:endParaRPr>
          </a:p>
        </p:txBody>
      </p:sp>
      <p:sp>
        <p:nvSpPr>
          <p:cNvPr id="27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728268" y="1430365"/>
            <a:ext cx="5629684" cy="3254037"/>
          </a:xfrm>
        </p:spPr>
        <p:txBody>
          <a:bodyPr/>
          <a:lstStyle>
            <a:lvl1pPr>
              <a:defRPr sz="2000" baseline="0">
                <a:latin typeface="微软雅黑" pitchFamily="34" charset="-122"/>
                <a:ea typeface="微软雅黑" pitchFamily="34" charset="-122"/>
              </a:defRPr>
            </a:lvl1pPr>
            <a:lvl2pPr>
              <a:defRPr sz="1800" baseline="0"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/>
            </a:lvl3pPr>
          </a:lstStyle>
          <a:p>
            <a:pPr lvl="0"/>
            <a:r>
              <a:rPr lang="zh-CN" altLang="en-US" dirty="0" smtClean="0"/>
              <a:t>单</a:t>
            </a:r>
            <a:r>
              <a:rPr lang="en-US" altLang="zh-CN" dirty="0" err="1" smtClean="0"/>
              <a:t>sfsdf</a:t>
            </a:r>
            <a:r>
              <a:rPr lang="zh-CN" altLang="en-US" dirty="0" smtClean="0"/>
              <a:t>击此处编辑母版文本样式</a:t>
            </a:r>
          </a:p>
          <a:p>
            <a:pPr lvl="1"/>
            <a:r>
              <a:rPr lang="zh-CN" altLang="en-US" dirty="0" smtClean="0"/>
              <a:t>第</a:t>
            </a:r>
            <a:r>
              <a:rPr lang="en-US" altLang="zh-CN" dirty="0" err="1" smtClean="0"/>
              <a:t>dsfsdf</a:t>
            </a:r>
            <a:r>
              <a:rPr lang="zh-CN" altLang="en-US" dirty="0" smtClean="0"/>
              <a:t>二级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1688757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Logo(达内-白色)_Link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786578" y="428611"/>
            <a:ext cx="2071702" cy="680156"/>
          </a:xfrm>
          <a:prstGeom prst="rect">
            <a:avLst/>
          </a:prstGeom>
        </p:spPr>
      </p:pic>
      <p:sp>
        <p:nvSpPr>
          <p:cNvPr id="14" name="标题 1"/>
          <p:cNvSpPr>
            <a:spLocks noGrp="1"/>
          </p:cNvSpPr>
          <p:nvPr>
            <p:ph type="ctrTitle"/>
          </p:nvPr>
        </p:nvSpPr>
        <p:spPr>
          <a:xfrm>
            <a:off x="714348" y="428612"/>
            <a:ext cx="5643603" cy="785818"/>
          </a:xfrm>
        </p:spPr>
        <p:txBody>
          <a:bodyPr>
            <a:noAutofit/>
          </a:bodyPr>
          <a:lstStyle>
            <a:lvl1pPr algn="l">
              <a:defRPr sz="3600" baseline="0"/>
            </a:lvl1pPr>
          </a:lstStyle>
          <a:p>
            <a:r>
              <a:rPr lang="zh-CN" altLang="en-US" dirty="0" smtClean="0"/>
              <a:t>单击此处编辑母版标题样</a:t>
            </a:r>
            <a:endParaRPr lang="zh-CN" altLang="en-US" dirty="0"/>
          </a:p>
        </p:txBody>
      </p:sp>
      <p:sp>
        <p:nvSpPr>
          <p:cNvPr id="15" name="十字形 14"/>
          <p:cNvSpPr/>
          <p:nvPr userDrawn="1"/>
        </p:nvSpPr>
        <p:spPr>
          <a:xfrm>
            <a:off x="252000" y="4643452"/>
            <a:ext cx="428629" cy="428610"/>
          </a:xfrm>
          <a:prstGeom prst="plus">
            <a:avLst>
              <a:gd name="adj" fmla="val 4042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十字形 15"/>
          <p:cNvSpPr/>
          <p:nvPr userDrawn="1"/>
        </p:nvSpPr>
        <p:spPr>
          <a:xfrm>
            <a:off x="571472" y="4572014"/>
            <a:ext cx="180000" cy="180000"/>
          </a:xfrm>
          <a:prstGeom prst="plus">
            <a:avLst>
              <a:gd name="adj" fmla="val 4042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6553200" y="4767265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E7B86-B225-41B3-966A-A1FA916138B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8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728268" y="1430365"/>
            <a:ext cx="5629684" cy="3254037"/>
          </a:xfrm>
        </p:spPr>
        <p:txBody>
          <a:bodyPr/>
          <a:lstStyle>
            <a:lvl1pPr>
              <a:defRPr sz="2000" baseline="0">
                <a:latin typeface="微软雅黑" pitchFamily="34" charset="-122"/>
                <a:ea typeface="微软雅黑" pitchFamily="34" charset="-122"/>
              </a:defRPr>
            </a:lvl1pPr>
            <a:lvl2pPr>
              <a:defRPr sz="1800" baseline="0"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/>
            </a:lvl3pPr>
          </a:lstStyle>
          <a:p>
            <a:pPr lvl="0"/>
            <a:r>
              <a:rPr lang="zh-CN" altLang="en-US" dirty="0" smtClean="0"/>
              <a:t>单</a:t>
            </a:r>
            <a:r>
              <a:rPr lang="en-US" altLang="zh-CN" dirty="0" err="1" smtClean="0"/>
              <a:t>sfsdf</a:t>
            </a:r>
            <a:r>
              <a:rPr lang="zh-CN" altLang="en-US" dirty="0" smtClean="0"/>
              <a:t>击此处编辑母版文本样式</a:t>
            </a:r>
          </a:p>
          <a:p>
            <a:pPr lvl="1"/>
            <a:r>
              <a:rPr lang="zh-CN" altLang="en-US" dirty="0" smtClean="0"/>
              <a:t>第</a:t>
            </a:r>
            <a:r>
              <a:rPr lang="en-US" altLang="zh-CN" dirty="0" err="1" smtClean="0"/>
              <a:t>dsfsdf</a:t>
            </a:r>
            <a:r>
              <a:rPr lang="zh-CN" altLang="en-US" dirty="0" smtClean="0"/>
              <a:t>二级</a:t>
            </a:r>
            <a:endParaRPr lang="en-US" altLang="zh-CN" dirty="0" smtClean="0"/>
          </a:p>
        </p:txBody>
      </p:sp>
      <p:sp>
        <p:nvSpPr>
          <p:cNvPr id="19" name="标题 1"/>
          <p:cNvSpPr txBox="1">
            <a:spLocks/>
          </p:cNvSpPr>
          <p:nvPr userDrawn="1"/>
        </p:nvSpPr>
        <p:spPr>
          <a:xfrm>
            <a:off x="-47499" y="522514"/>
            <a:ext cx="486590" cy="14962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0070C0"/>
            </a:solidFill>
          </a:ln>
          <a:effectLst>
            <a:softEdge rad="3175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algn="ctr"/>
            <a:r>
              <a:rPr lang="zh-CN" altLang="en-US" sz="1200" b="1" dirty="0" smtClean="0">
                <a:solidFill>
                  <a:srgbClr val="F9FAFB"/>
                </a:solidFill>
              </a:rPr>
              <a:t>知</a:t>
            </a:r>
            <a:endParaRPr lang="en-US" altLang="zh-CN" sz="1200" b="1" dirty="0" smtClean="0">
              <a:solidFill>
                <a:srgbClr val="F9FAFB"/>
              </a:solidFill>
            </a:endParaRPr>
          </a:p>
          <a:p>
            <a:pPr algn="ctr"/>
            <a:r>
              <a:rPr lang="zh-CN" altLang="en-US" sz="1200" b="1" dirty="0" smtClean="0">
                <a:solidFill>
                  <a:srgbClr val="F9FAFB"/>
                </a:solidFill>
              </a:rPr>
              <a:t>识</a:t>
            </a:r>
            <a:endParaRPr lang="en-US" altLang="zh-CN" sz="1200" b="1" dirty="0" smtClean="0">
              <a:solidFill>
                <a:srgbClr val="F9FAFB"/>
              </a:solidFill>
            </a:endParaRPr>
          </a:p>
          <a:p>
            <a:pPr algn="ctr"/>
            <a:r>
              <a:rPr lang="zh-CN" altLang="en-US" sz="1200" b="1" dirty="0" smtClean="0">
                <a:solidFill>
                  <a:srgbClr val="F9FAFB"/>
                </a:solidFill>
              </a:rPr>
              <a:t>案例</a:t>
            </a:r>
            <a:endParaRPr lang="en-US" altLang="zh-CN" sz="1200" b="1" dirty="0" smtClean="0">
              <a:solidFill>
                <a:srgbClr val="F9FAF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50276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500034" y="285735"/>
            <a:ext cx="6000792" cy="4643470"/>
          </a:xfrm>
          <a:prstGeom prst="rect">
            <a:avLst/>
          </a:prstGeom>
          <a:gradFill>
            <a:gsLst>
              <a:gs pos="0">
                <a:schemeClr val="bg1">
                  <a:lumMod val="85000"/>
                  <a:lumOff val="15000"/>
                </a:schemeClr>
              </a:gs>
              <a:gs pos="100000">
                <a:schemeClr val="bg1">
                  <a:shade val="30000"/>
                  <a:satMod val="200000"/>
                </a:schemeClr>
              </a:gs>
              <a:gs pos="100000">
                <a:schemeClr val="bg1">
                  <a:shade val="30000"/>
                  <a:satMod val="200000"/>
                </a:schemeClr>
              </a:gs>
              <a:gs pos="100000">
                <a:schemeClr val="bg1">
                  <a:shade val="30000"/>
                  <a:satMod val="200000"/>
                </a:schemeClr>
              </a:gs>
            </a:gsLst>
            <a:path path="rect">
              <a:fillToRect l="100000" t="100000"/>
            </a:path>
          </a:gradFill>
          <a:ln>
            <a:noFill/>
          </a:ln>
          <a:effectLst>
            <a:glow rad="101600">
              <a:schemeClr val="tx1">
                <a:alpha val="60000"/>
              </a:schemeClr>
            </a:glo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 descr="Logo(达内-白色)_Lin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6578" y="428611"/>
            <a:ext cx="2071702" cy="68015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14348" y="428612"/>
            <a:ext cx="5643602" cy="785818"/>
          </a:xfrm>
        </p:spPr>
        <p:txBody>
          <a:bodyPr>
            <a:noAutofit/>
          </a:bodyPr>
          <a:lstStyle>
            <a:lvl1pPr algn="l"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14348" y="1285867"/>
            <a:ext cx="5643602" cy="3500462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E7B86-B225-41B3-966A-A1FA916138B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Logo(达内-白色)_Lin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6578" y="428611"/>
            <a:ext cx="2071702" cy="68015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14348" y="933588"/>
            <a:ext cx="5643602" cy="785818"/>
          </a:xfrm>
        </p:spPr>
        <p:txBody>
          <a:bodyPr>
            <a:noAutofit/>
          </a:bodyPr>
          <a:lstStyle>
            <a:lvl1pPr algn="l">
              <a:defRPr sz="36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714348" y="1977861"/>
            <a:ext cx="5643602" cy="2767523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</a:t>
            </a:r>
            <a:r>
              <a:rPr lang="en-US" altLang="zh-CN" dirty="0" err="1" smtClean="0"/>
              <a:t>sfsdds</a:t>
            </a:r>
            <a:r>
              <a:rPr lang="zh-CN" altLang="en-US" dirty="0" smtClean="0"/>
              <a:t>编辑母版副标题样式</a:t>
            </a:r>
            <a:endParaRPr lang="zh-CN" altLang="en-US" dirty="0"/>
          </a:p>
        </p:txBody>
      </p:sp>
      <p:sp>
        <p:nvSpPr>
          <p:cNvPr id="9" name="半闭框 8"/>
          <p:cNvSpPr/>
          <p:nvPr/>
        </p:nvSpPr>
        <p:spPr>
          <a:xfrm>
            <a:off x="455892" y="214296"/>
            <a:ext cx="3143272" cy="3857652"/>
          </a:xfrm>
          <a:prstGeom prst="halfFrame">
            <a:avLst>
              <a:gd name="adj1" fmla="val 2490"/>
              <a:gd name="adj2" fmla="val 249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sp>
        <p:nvSpPr>
          <p:cNvPr id="10" name="半闭框 9"/>
          <p:cNvSpPr/>
          <p:nvPr/>
        </p:nvSpPr>
        <p:spPr>
          <a:xfrm rot="10800000">
            <a:off x="4714876" y="3214692"/>
            <a:ext cx="1724036" cy="1652598"/>
          </a:xfrm>
          <a:prstGeom prst="halfFrame">
            <a:avLst>
              <a:gd name="adj1" fmla="val 2490"/>
              <a:gd name="adj2" fmla="val 249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sp>
        <p:nvSpPr>
          <p:cNvPr id="11" name="十字形 10"/>
          <p:cNvSpPr/>
          <p:nvPr/>
        </p:nvSpPr>
        <p:spPr>
          <a:xfrm>
            <a:off x="252000" y="4643452"/>
            <a:ext cx="428628" cy="428610"/>
          </a:xfrm>
          <a:prstGeom prst="plus">
            <a:avLst>
              <a:gd name="adj" fmla="val 4042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十字形 11"/>
          <p:cNvSpPr/>
          <p:nvPr/>
        </p:nvSpPr>
        <p:spPr>
          <a:xfrm>
            <a:off x="571472" y="4572014"/>
            <a:ext cx="180000" cy="180000"/>
          </a:xfrm>
          <a:prstGeom prst="plus">
            <a:avLst>
              <a:gd name="adj" fmla="val 4042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E7B86-B225-41B3-966A-A1FA916138B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4" name="标题 1"/>
          <p:cNvSpPr txBox="1">
            <a:spLocks/>
          </p:cNvSpPr>
          <p:nvPr userDrawn="1"/>
        </p:nvSpPr>
        <p:spPr>
          <a:xfrm>
            <a:off x="-41713" y="522514"/>
            <a:ext cx="486590" cy="149629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softEdge rad="3175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algn="ctr"/>
            <a:r>
              <a:rPr lang="zh-CN" altLang="en-US" sz="1200" b="1" dirty="0">
                <a:solidFill>
                  <a:srgbClr val="F9FAFB"/>
                </a:solidFill>
              </a:rPr>
              <a:t>课</a:t>
            </a:r>
            <a:endParaRPr lang="en-US" altLang="zh-CN" sz="1200" b="1" dirty="0" smtClean="0">
              <a:solidFill>
                <a:srgbClr val="F9FAFB"/>
              </a:solidFill>
            </a:endParaRPr>
          </a:p>
          <a:p>
            <a:pPr algn="ctr"/>
            <a:r>
              <a:rPr lang="zh-CN" altLang="en-US" sz="1200" b="1" dirty="0">
                <a:solidFill>
                  <a:srgbClr val="F9FAFB"/>
                </a:solidFill>
              </a:rPr>
              <a:t>堂</a:t>
            </a:r>
            <a:endParaRPr lang="en-US" altLang="zh-CN" sz="1200" b="1" dirty="0" smtClean="0">
              <a:solidFill>
                <a:srgbClr val="F9FAFB"/>
              </a:solidFill>
            </a:endParaRPr>
          </a:p>
          <a:p>
            <a:pPr algn="ctr"/>
            <a:r>
              <a:rPr lang="zh-CN" altLang="en-US" sz="1200" b="1" dirty="0" smtClean="0">
                <a:solidFill>
                  <a:srgbClr val="F9FAFB"/>
                </a:solidFill>
              </a:rPr>
              <a:t>练习</a:t>
            </a:r>
            <a:endParaRPr lang="en-US" altLang="zh-CN" sz="1200" b="1" dirty="0" smtClean="0">
              <a:solidFill>
                <a:srgbClr val="F9FAF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97822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Logo(达内-白色)_Lin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6578" y="428611"/>
            <a:ext cx="2071702" cy="68015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14348" y="933588"/>
            <a:ext cx="5643602" cy="785818"/>
          </a:xfrm>
        </p:spPr>
        <p:txBody>
          <a:bodyPr>
            <a:noAutofit/>
          </a:bodyPr>
          <a:lstStyle>
            <a:lvl1pPr algn="l">
              <a:defRPr sz="36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714348" y="1977861"/>
            <a:ext cx="5643602" cy="2767523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</a:t>
            </a:r>
            <a:r>
              <a:rPr lang="en-US" altLang="zh-CN" dirty="0" err="1" smtClean="0"/>
              <a:t>sfds</a:t>
            </a:r>
            <a:r>
              <a:rPr lang="zh-CN" altLang="en-US" dirty="0" smtClean="0"/>
              <a:t>母版副标题样式</a:t>
            </a:r>
            <a:endParaRPr lang="zh-CN" altLang="en-US" dirty="0"/>
          </a:p>
        </p:txBody>
      </p:sp>
      <p:sp>
        <p:nvSpPr>
          <p:cNvPr id="9" name="半闭框 8"/>
          <p:cNvSpPr/>
          <p:nvPr/>
        </p:nvSpPr>
        <p:spPr>
          <a:xfrm>
            <a:off x="455892" y="214296"/>
            <a:ext cx="3143272" cy="3857652"/>
          </a:xfrm>
          <a:prstGeom prst="halfFrame">
            <a:avLst>
              <a:gd name="adj1" fmla="val 2490"/>
              <a:gd name="adj2" fmla="val 249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sp>
        <p:nvSpPr>
          <p:cNvPr id="10" name="半闭框 9"/>
          <p:cNvSpPr/>
          <p:nvPr/>
        </p:nvSpPr>
        <p:spPr>
          <a:xfrm rot="10800000">
            <a:off x="4714876" y="3214692"/>
            <a:ext cx="1724036" cy="1652598"/>
          </a:xfrm>
          <a:prstGeom prst="halfFrame">
            <a:avLst>
              <a:gd name="adj1" fmla="val 2490"/>
              <a:gd name="adj2" fmla="val 249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sp>
        <p:nvSpPr>
          <p:cNvPr id="11" name="十字形 10"/>
          <p:cNvSpPr/>
          <p:nvPr/>
        </p:nvSpPr>
        <p:spPr>
          <a:xfrm>
            <a:off x="252000" y="4643452"/>
            <a:ext cx="428628" cy="428610"/>
          </a:xfrm>
          <a:prstGeom prst="plus">
            <a:avLst>
              <a:gd name="adj" fmla="val 4042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十字形 11"/>
          <p:cNvSpPr/>
          <p:nvPr/>
        </p:nvSpPr>
        <p:spPr>
          <a:xfrm>
            <a:off x="571472" y="4572014"/>
            <a:ext cx="180000" cy="180000"/>
          </a:xfrm>
          <a:prstGeom prst="plus">
            <a:avLst>
              <a:gd name="adj" fmla="val 4042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E7B86-B225-41B3-966A-A1FA916138B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5" name="标题 1"/>
          <p:cNvSpPr txBox="1">
            <a:spLocks/>
          </p:cNvSpPr>
          <p:nvPr userDrawn="1"/>
        </p:nvSpPr>
        <p:spPr>
          <a:xfrm>
            <a:off x="-47499" y="522514"/>
            <a:ext cx="486590" cy="1496291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>
            <a:softEdge rad="3175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algn="ctr"/>
            <a:r>
              <a:rPr lang="zh-CN" altLang="en-US" sz="1200" b="1" dirty="0">
                <a:solidFill>
                  <a:srgbClr val="F9FAFB"/>
                </a:solidFill>
              </a:rPr>
              <a:t>代码</a:t>
            </a:r>
            <a:endParaRPr lang="en-US" altLang="zh-CN" sz="1200" b="1" dirty="0" smtClean="0">
              <a:solidFill>
                <a:srgbClr val="F9FAFB"/>
              </a:solidFill>
            </a:endParaRPr>
          </a:p>
          <a:p>
            <a:pPr algn="ctr"/>
            <a:r>
              <a:rPr lang="zh-CN" altLang="en-US" sz="1200" b="1" dirty="0">
                <a:solidFill>
                  <a:srgbClr val="F9FAFB"/>
                </a:solidFill>
              </a:rPr>
              <a:t>实践</a:t>
            </a:r>
            <a:endParaRPr lang="en-US" altLang="zh-CN" sz="1200" b="1" dirty="0" smtClean="0">
              <a:solidFill>
                <a:srgbClr val="F9FAF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0175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Logo(达内-白色)_Lin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6578" y="428611"/>
            <a:ext cx="2071702" cy="68015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14348" y="933588"/>
            <a:ext cx="5643602" cy="785818"/>
          </a:xfrm>
        </p:spPr>
        <p:txBody>
          <a:bodyPr>
            <a:noAutofit/>
          </a:bodyPr>
          <a:lstStyle>
            <a:lvl1pPr algn="l">
              <a:defRPr sz="36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714348" y="1977861"/>
            <a:ext cx="5643602" cy="2767523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</a:t>
            </a:r>
            <a:r>
              <a:rPr lang="en-US" altLang="zh-CN" dirty="0" err="1" smtClean="0"/>
              <a:t>sdffd</a:t>
            </a:r>
            <a:r>
              <a:rPr lang="zh-CN" altLang="en-US" dirty="0" smtClean="0"/>
              <a:t>的母版副标题样式</a:t>
            </a:r>
            <a:endParaRPr lang="zh-CN" altLang="en-US" dirty="0"/>
          </a:p>
        </p:txBody>
      </p:sp>
      <p:sp>
        <p:nvSpPr>
          <p:cNvPr id="9" name="半闭框 8"/>
          <p:cNvSpPr/>
          <p:nvPr/>
        </p:nvSpPr>
        <p:spPr>
          <a:xfrm>
            <a:off x="455892" y="214296"/>
            <a:ext cx="3143272" cy="3857652"/>
          </a:xfrm>
          <a:prstGeom prst="halfFrame">
            <a:avLst>
              <a:gd name="adj1" fmla="val 2490"/>
              <a:gd name="adj2" fmla="val 249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sp>
        <p:nvSpPr>
          <p:cNvPr id="10" name="半闭框 9"/>
          <p:cNvSpPr/>
          <p:nvPr/>
        </p:nvSpPr>
        <p:spPr>
          <a:xfrm rot="10800000">
            <a:off x="4714876" y="3214692"/>
            <a:ext cx="1724036" cy="1652598"/>
          </a:xfrm>
          <a:prstGeom prst="halfFrame">
            <a:avLst>
              <a:gd name="adj1" fmla="val 2490"/>
              <a:gd name="adj2" fmla="val 249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sp>
        <p:nvSpPr>
          <p:cNvPr id="11" name="十字形 10"/>
          <p:cNvSpPr/>
          <p:nvPr/>
        </p:nvSpPr>
        <p:spPr>
          <a:xfrm>
            <a:off x="252000" y="4643452"/>
            <a:ext cx="428628" cy="428610"/>
          </a:xfrm>
          <a:prstGeom prst="plus">
            <a:avLst>
              <a:gd name="adj" fmla="val 4042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十字形 11"/>
          <p:cNvSpPr/>
          <p:nvPr/>
        </p:nvSpPr>
        <p:spPr>
          <a:xfrm>
            <a:off x="571472" y="4572014"/>
            <a:ext cx="180000" cy="180000"/>
          </a:xfrm>
          <a:prstGeom prst="plus">
            <a:avLst>
              <a:gd name="adj" fmla="val 4042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E7B86-B225-41B3-966A-A1FA916138B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6" name="标题 1"/>
          <p:cNvSpPr txBox="1">
            <a:spLocks/>
          </p:cNvSpPr>
          <p:nvPr userDrawn="1"/>
        </p:nvSpPr>
        <p:spPr>
          <a:xfrm>
            <a:off x="-47499" y="522516"/>
            <a:ext cx="486590" cy="1496291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>
            <a:softEdge rad="3175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algn="ctr"/>
            <a:r>
              <a:rPr lang="zh-CN" altLang="en-US" sz="1200" b="1" dirty="0">
                <a:solidFill>
                  <a:srgbClr val="F9FAFB"/>
                </a:solidFill>
              </a:rPr>
              <a:t>代码</a:t>
            </a:r>
            <a:endParaRPr lang="en-US" altLang="zh-CN" sz="1200" b="1" dirty="0" smtClean="0">
              <a:solidFill>
                <a:srgbClr val="F9FAFB"/>
              </a:solidFill>
            </a:endParaRPr>
          </a:p>
          <a:p>
            <a:pPr algn="ctr"/>
            <a:r>
              <a:rPr lang="zh-CN" altLang="en-US" sz="1200" b="1" dirty="0">
                <a:solidFill>
                  <a:srgbClr val="F9FAFB"/>
                </a:solidFill>
              </a:rPr>
              <a:t>实践</a:t>
            </a:r>
            <a:endParaRPr lang="en-US" altLang="zh-CN" sz="1200" b="1" dirty="0" smtClean="0">
              <a:solidFill>
                <a:srgbClr val="F9FAFB"/>
              </a:solidFill>
            </a:endParaRPr>
          </a:p>
        </p:txBody>
      </p:sp>
      <p:sp>
        <p:nvSpPr>
          <p:cNvPr id="17" name="标题 1"/>
          <p:cNvSpPr txBox="1">
            <a:spLocks/>
          </p:cNvSpPr>
          <p:nvPr userDrawn="1"/>
        </p:nvSpPr>
        <p:spPr>
          <a:xfrm>
            <a:off x="-41713" y="1971306"/>
            <a:ext cx="486590" cy="149629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softEdge rad="3175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algn="ctr"/>
            <a:r>
              <a:rPr lang="zh-CN" altLang="en-US" sz="1200" b="1" dirty="0">
                <a:solidFill>
                  <a:srgbClr val="F9FAFB"/>
                </a:solidFill>
              </a:rPr>
              <a:t>课</a:t>
            </a:r>
            <a:endParaRPr lang="en-US" altLang="zh-CN" sz="1200" b="1" dirty="0" smtClean="0">
              <a:solidFill>
                <a:srgbClr val="F9FAFB"/>
              </a:solidFill>
            </a:endParaRPr>
          </a:p>
          <a:p>
            <a:pPr algn="ctr"/>
            <a:r>
              <a:rPr lang="zh-CN" altLang="en-US" sz="1200" b="1" dirty="0">
                <a:solidFill>
                  <a:srgbClr val="F9FAFB"/>
                </a:solidFill>
              </a:rPr>
              <a:t>堂</a:t>
            </a:r>
            <a:endParaRPr lang="en-US" altLang="zh-CN" sz="1200" b="1" dirty="0" smtClean="0">
              <a:solidFill>
                <a:srgbClr val="F9FAFB"/>
              </a:solidFill>
            </a:endParaRPr>
          </a:p>
          <a:p>
            <a:pPr algn="ctr"/>
            <a:r>
              <a:rPr lang="zh-CN" altLang="en-US" sz="1200" b="1" dirty="0" smtClean="0">
                <a:solidFill>
                  <a:srgbClr val="F9FAFB"/>
                </a:solidFill>
              </a:rPr>
              <a:t>练习</a:t>
            </a:r>
            <a:endParaRPr lang="en-US" altLang="zh-CN" sz="1200" b="1" dirty="0" smtClean="0">
              <a:solidFill>
                <a:srgbClr val="F9FAF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72292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Logo(达内-白色)_Lin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6578" y="428611"/>
            <a:ext cx="2071702" cy="68015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14348" y="933588"/>
            <a:ext cx="5643602" cy="785818"/>
          </a:xfrm>
        </p:spPr>
        <p:txBody>
          <a:bodyPr>
            <a:noAutofit/>
          </a:bodyPr>
          <a:lstStyle>
            <a:lvl1pPr algn="l">
              <a:defRPr sz="36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714348" y="1977861"/>
            <a:ext cx="5643602" cy="2767523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</a:t>
            </a:r>
            <a:r>
              <a:rPr lang="en-US" altLang="zh-CN" dirty="0" err="1" smtClean="0"/>
              <a:t>dfsdf</a:t>
            </a:r>
            <a:r>
              <a:rPr lang="zh-CN" altLang="en-US" dirty="0" smtClean="0"/>
              <a:t>编辑母版副标题样式</a:t>
            </a:r>
            <a:endParaRPr lang="zh-CN" altLang="en-US" dirty="0"/>
          </a:p>
        </p:txBody>
      </p:sp>
      <p:sp>
        <p:nvSpPr>
          <p:cNvPr id="9" name="半闭框 8"/>
          <p:cNvSpPr/>
          <p:nvPr/>
        </p:nvSpPr>
        <p:spPr>
          <a:xfrm>
            <a:off x="455892" y="214296"/>
            <a:ext cx="3143272" cy="3857652"/>
          </a:xfrm>
          <a:prstGeom prst="halfFrame">
            <a:avLst>
              <a:gd name="adj1" fmla="val 2490"/>
              <a:gd name="adj2" fmla="val 249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sp>
        <p:nvSpPr>
          <p:cNvPr id="10" name="半闭框 9"/>
          <p:cNvSpPr/>
          <p:nvPr/>
        </p:nvSpPr>
        <p:spPr>
          <a:xfrm rot="10800000">
            <a:off x="4714876" y="3214692"/>
            <a:ext cx="1724036" cy="1652598"/>
          </a:xfrm>
          <a:prstGeom prst="halfFrame">
            <a:avLst>
              <a:gd name="adj1" fmla="val 2490"/>
              <a:gd name="adj2" fmla="val 249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sp>
        <p:nvSpPr>
          <p:cNvPr id="11" name="十字形 10"/>
          <p:cNvSpPr/>
          <p:nvPr/>
        </p:nvSpPr>
        <p:spPr>
          <a:xfrm>
            <a:off x="252000" y="4643452"/>
            <a:ext cx="428628" cy="428610"/>
          </a:xfrm>
          <a:prstGeom prst="plus">
            <a:avLst>
              <a:gd name="adj" fmla="val 4042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十字形 11"/>
          <p:cNvSpPr/>
          <p:nvPr/>
        </p:nvSpPr>
        <p:spPr>
          <a:xfrm>
            <a:off x="571472" y="4572014"/>
            <a:ext cx="180000" cy="180000"/>
          </a:xfrm>
          <a:prstGeom prst="plus">
            <a:avLst>
              <a:gd name="adj" fmla="val 4042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E7B86-B225-41B3-966A-A1FA916138B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6" name="标题 1"/>
          <p:cNvSpPr txBox="1">
            <a:spLocks/>
          </p:cNvSpPr>
          <p:nvPr userDrawn="1"/>
        </p:nvSpPr>
        <p:spPr>
          <a:xfrm>
            <a:off x="84221" y="280757"/>
            <a:ext cx="2086100" cy="48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项目案例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18" name="标题 1"/>
          <p:cNvSpPr txBox="1">
            <a:spLocks/>
          </p:cNvSpPr>
          <p:nvPr userDrawn="1"/>
        </p:nvSpPr>
        <p:spPr>
          <a:xfrm>
            <a:off x="-41713" y="522514"/>
            <a:ext cx="486590" cy="1496291"/>
          </a:xfrm>
          <a:prstGeom prst="rect">
            <a:avLst/>
          </a:prstGeom>
          <a:solidFill>
            <a:srgbClr val="DC1F26"/>
          </a:solidFill>
          <a:ln>
            <a:solidFill>
              <a:schemeClr val="accent6">
                <a:lumMod val="75000"/>
              </a:schemeClr>
            </a:solidFill>
          </a:ln>
          <a:effectLst>
            <a:softEdge rad="3175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algn="ctr"/>
            <a:r>
              <a:rPr lang="zh-CN" altLang="en-US" sz="1200" b="1" dirty="0" smtClean="0">
                <a:solidFill>
                  <a:srgbClr val="F9FAFB"/>
                </a:solidFill>
              </a:rPr>
              <a:t>项目实战</a:t>
            </a:r>
            <a:endParaRPr lang="en-US" altLang="zh-CN" sz="1200" b="1" dirty="0" smtClean="0">
              <a:solidFill>
                <a:srgbClr val="F9FAF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36398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Logo(达内-白色)_Lin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6578" y="428611"/>
            <a:ext cx="2071702" cy="680156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500034" y="285735"/>
            <a:ext cx="6000792" cy="464347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glow rad="101600">
              <a:schemeClr val="tx1">
                <a:alpha val="60000"/>
              </a:schemeClr>
            </a:glo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标题 1"/>
          <p:cNvSpPr>
            <a:spLocks noGrp="1"/>
          </p:cNvSpPr>
          <p:nvPr>
            <p:ph type="ctrTitle"/>
          </p:nvPr>
        </p:nvSpPr>
        <p:spPr>
          <a:xfrm>
            <a:off x="714348" y="428612"/>
            <a:ext cx="5643602" cy="785818"/>
          </a:xfrm>
        </p:spPr>
        <p:txBody>
          <a:bodyPr>
            <a:noAutofit/>
          </a:bodyPr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/>
          </p:nvPr>
        </p:nvSpPr>
        <p:spPr>
          <a:xfrm>
            <a:off x="714348" y="1285867"/>
            <a:ext cx="5643602" cy="3500462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9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E7B86-B225-41B3-966A-A1FA916138B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Logo(达内-白色)_Lin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6578" y="428611"/>
            <a:ext cx="2071702" cy="68015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14348" y="428612"/>
            <a:ext cx="5643602" cy="785818"/>
          </a:xfrm>
        </p:spPr>
        <p:txBody>
          <a:bodyPr>
            <a:noAutofit/>
          </a:bodyPr>
          <a:lstStyle>
            <a:lvl1pPr algn="l"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14348" y="1285867"/>
            <a:ext cx="5643602" cy="3500462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9" name="半闭框 8"/>
          <p:cNvSpPr/>
          <p:nvPr/>
        </p:nvSpPr>
        <p:spPr>
          <a:xfrm>
            <a:off x="428596" y="214296"/>
            <a:ext cx="3143272" cy="3857652"/>
          </a:xfrm>
          <a:prstGeom prst="halfFrame">
            <a:avLst>
              <a:gd name="adj1" fmla="val 2490"/>
              <a:gd name="adj2" fmla="val 249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sp>
        <p:nvSpPr>
          <p:cNvPr id="10" name="半闭框 9"/>
          <p:cNvSpPr/>
          <p:nvPr/>
        </p:nvSpPr>
        <p:spPr>
          <a:xfrm rot="10800000">
            <a:off x="4714876" y="3214692"/>
            <a:ext cx="1724036" cy="1652598"/>
          </a:xfrm>
          <a:prstGeom prst="halfFrame">
            <a:avLst>
              <a:gd name="adj1" fmla="val 2490"/>
              <a:gd name="adj2" fmla="val 249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sp>
        <p:nvSpPr>
          <p:cNvPr id="11" name="十字形 10"/>
          <p:cNvSpPr/>
          <p:nvPr/>
        </p:nvSpPr>
        <p:spPr>
          <a:xfrm>
            <a:off x="252000" y="4643452"/>
            <a:ext cx="428628" cy="428610"/>
          </a:xfrm>
          <a:prstGeom prst="plus">
            <a:avLst>
              <a:gd name="adj" fmla="val 4042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十字形 11"/>
          <p:cNvSpPr/>
          <p:nvPr/>
        </p:nvSpPr>
        <p:spPr>
          <a:xfrm>
            <a:off x="571472" y="4572014"/>
            <a:ext cx="180000" cy="180000"/>
          </a:xfrm>
          <a:prstGeom prst="plus">
            <a:avLst>
              <a:gd name="adj" fmla="val 4042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E7B86-B225-41B3-966A-A1FA916138B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Logo(达内-白色)_Lin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6578" y="428611"/>
            <a:ext cx="2071702" cy="68015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28662" y="2285999"/>
            <a:ext cx="4929222" cy="785818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85720" y="571486"/>
            <a:ext cx="857256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6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“</a:t>
            </a:r>
            <a:endParaRPr lang="zh-CN" altLang="en-US" sz="166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929322" y="2925268"/>
            <a:ext cx="857256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6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”</a:t>
            </a:r>
            <a:endParaRPr lang="zh-CN" altLang="en-US" sz="166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E7B86-B225-41B3-966A-A1FA916138B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Logo(达内-白色)_Lin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6578" y="428611"/>
            <a:ext cx="2071702" cy="68015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14348" y="428612"/>
            <a:ext cx="5643602" cy="785818"/>
          </a:xfrm>
        </p:spPr>
        <p:txBody>
          <a:bodyPr>
            <a:noAutofit/>
          </a:bodyPr>
          <a:lstStyle>
            <a:lvl1pPr algn="l"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14348" y="1285867"/>
            <a:ext cx="5643602" cy="3500462"/>
          </a:xfrm>
        </p:spPr>
        <p:txBody>
          <a:bodyPr>
            <a:normAutofit/>
          </a:bodyPr>
          <a:lstStyle>
            <a:lvl1pPr marL="342900" indent="-342900" algn="l">
              <a:buFont typeface="Arial" pitchFamily="34" charset="0"/>
              <a:buChar char="•"/>
              <a:defRPr sz="24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108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11" name="十字形 10"/>
          <p:cNvSpPr/>
          <p:nvPr/>
        </p:nvSpPr>
        <p:spPr>
          <a:xfrm>
            <a:off x="252000" y="4643452"/>
            <a:ext cx="428628" cy="428610"/>
          </a:xfrm>
          <a:prstGeom prst="plus">
            <a:avLst>
              <a:gd name="adj" fmla="val 4042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十字形 11"/>
          <p:cNvSpPr/>
          <p:nvPr/>
        </p:nvSpPr>
        <p:spPr>
          <a:xfrm>
            <a:off x="571472" y="4572014"/>
            <a:ext cx="180000" cy="180000"/>
          </a:xfrm>
          <a:prstGeom prst="plus">
            <a:avLst>
              <a:gd name="adj" fmla="val 4042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E7B86-B225-41B3-966A-A1FA916138B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E7B86-B225-41B3-966A-A1FA916138B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E7B86-B225-41B3-966A-A1FA916138B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5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5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1F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E7B86-B225-41B3-966A-A1FA916138B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9" r:id="rId17"/>
    <p:sldLayoutId id="2147483677" r:id="rId18"/>
    <p:sldLayoutId id="2147483678" r:id="rId19"/>
    <p:sldLayoutId id="2147483682" r:id="rId20"/>
    <p:sldLayoutId id="2147483683" r:id="rId21"/>
    <p:sldLayoutId id="2147483684" r:id="rId22"/>
    <p:sldLayoutId id="2147483685" r:id="rId23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Line 25"/>
          <p:cNvSpPr>
            <a:spLocks noChangeShapeType="1"/>
          </p:cNvSpPr>
          <p:nvPr/>
        </p:nvSpPr>
        <p:spPr bwMode="auto">
          <a:xfrm>
            <a:off x="3177303" y="3978358"/>
            <a:ext cx="15077" cy="465644"/>
          </a:xfrm>
          <a:prstGeom prst="line">
            <a:avLst/>
          </a:prstGeom>
          <a:noFill/>
          <a:ln w="76200">
            <a:solidFill>
              <a:srgbClr val="00CCFF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常用 </a:t>
            </a:r>
            <a:r>
              <a:rPr lang="en-US" altLang="zh-CN" dirty="0" smtClean="0"/>
              <a:t>HTML DOM </a:t>
            </a:r>
            <a:r>
              <a:rPr lang="zh-CN" altLang="en-US" dirty="0" smtClean="0"/>
              <a:t>对象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6FE7B86-B225-41B3-966A-A1FA916138B4}" type="slidenum">
              <a:rPr lang="zh-CN" altLang="en-US" smtClean="0"/>
              <a:pPr/>
              <a:t>1</a:t>
            </a:fld>
            <a:endParaRPr lang="zh-CN" altLang="en-US"/>
          </a:p>
        </p:txBody>
      </p:sp>
      <p:sp>
        <p:nvSpPr>
          <p:cNvPr id="18" name="Line 28"/>
          <p:cNvSpPr>
            <a:spLocks noChangeShapeType="1"/>
          </p:cNvSpPr>
          <p:nvPr/>
        </p:nvSpPr>
        <p:spPr bwMode="auto">
          <a:xfrm flipV="1">
            <a:off x="3339873" y="2145685"/>
            <a:ext cx="1361265" cy="0"/>
          </a:xfrm>
          <a:prstGeom prst="line">
            <a:avLst/>
          </a:prstGeom>
          <a:noFill/>
          <a:ln w="76200">
            <a:solidFill>
              <a:srgbClr val="00CCFF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19" name="Line 29"/>
          <p:cNvSpPr>
            <a:spLocks noChangeShapeType="1"/>
          </p:cNvSpPr>
          <p:nvPr/>
        </p:nvSpPr>
        <p:spPr bwMode="auto">
          <a:xfrm>
            <a:off x="3209752" y="1726153"/>
            <a:ext cx="1430" cy="372348"/>
          </a:xfrm>
          <a:prstGeom prst="line">
            <a:avLst/>
          </a:prstGeom>
          <a:noFill/>
          <a:ln w="76200">
            <a:solidFill>
              <a:srgbClr val="00CC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20" name="Line 30"/>
          <p:cNvSpPr>
            <a:spLocks noChangeShapeType="1"/>
          </p:cNvSpPr>
          <p:nvPr/>
        </p:nvSpPr>
        <p:spPr bwMode="auto">
          <a:xfrm flipH="1">
            <a:off x="1779817" y="2145685"/>
            <a:ext cx="0" cy="605194"/>
          </a:xfrm>
          <a:prstGeom prst="line">
            <a:avLst/>
          </a:prstGeom>
          <a:noFill/>
          <a:ln w="76200">
            <a:solidFill>
              <a:srgbClr val="00CCFF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21" name="Line 31"/>
          <p:cNvSpPr>
            <a:spLocks noChangeShapeType="1"/>
          </p:cNvSpPr>
          <p:nvPr/>
        </p:nvSpPr>
        <p:spPr bwMode="auto">
          <a:xfrm flipH="1">
            <a:off x="3193790" y="2145685"/>
            <a:ext cx="14532" cy="605194"/>
          </a:xfrm>
          <a:prstGeom prst="line">
            <a:avLst/>
          </a:prstGeom>
          <a:noFill/>
          <a:ln w="76200">
            <a:solidFill>
              <a:srgbClr val="00CCFF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22" name="Oval 32"/>
          <p:cNvSpPr>
            <a:spLocks noChangeArrowheads="1"/>
          </p:cNvSpPr>
          <p:nvPr/>
        </p:nvSpPr>
        <p:spPr bwMode="auto">
          <a:xfrm>
            <a:off x="3079631" y="2052342"/>
            <a:ext cx="260242" cy="185661"/>
          </a:xfrm>
          <a:prstGeom prst="ellipse">
            <a:avLst/>
          </a:prstGeom>
          <a:solidFill>
            <a:schemeClr val="accent1"/>
          </a:solidFill>
          <a:ln w="25400">
            <a:solidFill>
              <a:srgbClr val="00CCFF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24" name="Line 34"/>
          <p:cNvSpPr>
            <a:spLocks noChangeShapeType="1"/>
          </p:cNvSpPr>
          <p:nvPr/>
        </p:nvSpPr>
        <p:spPr bwMode="auto">
          <a:xfrm flipH="1">
            <a:off x="1779816" y="2145684"/>
            <a:ext cx="1299813" cy="1"/>
          </a:xfrm>
          <a:prstGeom prst="line">
            <a:avLst/>
          </a:prstGeom>
          <a:noFill/>
          <a:ln w="76200">
            <a:solidFill>
              <a:srgbClr val="00CC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25" name="Oval 35"/>
          <p:cNvSpPr>
            <a:spLocks noChangeArrowheads="1"/>
          </p:cNvSpPr>
          <p:nvPr/>
        </p:nvSpPr>
        <p:spPr bwMode="auto">
          <a:xfrm>
            <a:off x="1649696" y="2052342"/>
            <a:ext cx="260242" cy="185661"/>
          </a:xfrm>
          <a:prstGeom prst="ellipse">
            <a:avLst/>
          </a:prstGeom>
          <a:solidFill>
            <a:schemeClr val="accent1"/>
          </a:solidFill>
          <a:ln w="25400">
            <a:solidFill>
              <a:srgbClr val="00CCFF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30" name="AutoShape 8"/>
          <p:cNvSpPr>
            <a:spLocks noChangeArrowheads="1"/>
          </p:cNvSpPr>
          <p:nvPr/>
        </p:nvSpPr>
        <p:spPr bwMode="auto">
          <a:xfrm>
            <a:off x="2404836" y="1380808"/>
            <a:ext cx="1610163" cy="473395"/>
          </a:xfrm>
          <a:prstGeom prst="cube">
            <a:avLst>
              <a:gd name="adj" fmla="val 25000"/>
            </a:avLst>
          </a:prstGeom>
          <a:solidFill>
            <a:srgbClr val="FF9900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2693" tIns="46346" rIns="92693" bIns="46346" anchor="ctr"/>
          <a:lstStyle/>
          <a:p>
            <a:pPr algn="ctr" defTabSz="927100"/>
            <a:r>
              <a:rPr lang="zh-CN" altLang="en-US" b="1" dirty="0">
                <a:solidFill>
                  <a:schemeClr val="bg1"/>
                </a:solidFill>
              </a:rPr>
              <a:t>Document</a:t>
            </a:r>
            <a:endParaRPr lang="en-US" altLang="zh-CN" b="1" dirty="0">
              <a:solidFill>
                <a:schemeClr val="bg1"/>
              </a:solidFill>
            </a:endParaRPr>
          </a:p>
        </p:txBody>
      </p:sp>
      <p:sp>
        <p:nvSpPr>
          <p:cNvPr id="33" name="AutoShape 11"/>
          <p:cNvSpPr>
            <a:spLocks noChangeArrowheads="1"/>
          </p:cNvSpPr>
          <p:nvPr/>
        </p:nvSpPr>
        <p:spPr bwMode="auto">
          <a:xfrm>
            <a:off x="2705947" y="2719408"/>
            <a:ext cx="972866" cy="408890"/>
          </a:xfrm>
          <a:prstGeom prst="cube">
            <a:avLst>
              <a:gd name="adj" fmla="val 25000"/>
            </a:avLst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2693" tIns="46346" rIns="92693" bIns="46346" anchor="ctr"/>
          <a:lstStyle/>
          <a:p>
            <a:pPr algn="ctr" defTabSz="927100"/>
            <a:r>
              <a:rPr lang="zh-CN" altLang="en-US" b="1" dirty="0">
                <a:solidFill>
                  <a:schemeClr val="bg1"/>
                </a:solidFill>
              </a:rPr>
              <a:t>Form</a:t>
            </a:r>
            <a:endParaRPr lang="en-US" altLang="zh-CN" b="1" dirty="0">
              <a:solidFill>
                <a:schemeClr val="bg1"/>
              </a:solidFill>
            </a:endParaRPr>
          </a:p>
        </p:txBody>
      </p:sp>
      <p:sp>
        <p:nvSpPr>
          <p:cNvPr id="34" name="AutoShape 12"/>
          <p:cNvSpPr>
            <a:spLocks noChangeArrowheads="1"/>
          </p:cNvSpPr>
          <p:nvPr/>
        </p:nvSpPr>
        <p:spPr bwMode="auto">
          <a:xfrm>
            <a:off x="4701138" y="1965107"/>
            <a:ext cx="974276" cy="408890"/>
          </a:xfrm>
          <a:prstGeom prst="cube">
            <a:avLst>
              <a:gd name="adj" fmla="val 25000"/>
            </a:avLst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2693" tIns="46346" rIns="92693" bIns="46346" anchor="ctr"/>
          <a:lstStyle/>
          <a:p>
            <a:pPr algn="ctr" defTabSz="927100"/>
            <a:r>
              <a:rPr lang="zh-CN" altLang="en-US" b="1">
                <a:solidFill>
                  <a:schemeClr val="bg1"/>
                </a:solidFill>
              </a:rPr>
              <a:t>Table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35" name="AutoShape 13"/>
          <p:cNvSpPr>
            <a:spLocks noChangeArrowheads="1"/>
          </p:cNvSpPr>
          <p:nvPr/>
        </p:nvSpPr>
        <p:spPr bwMode="auto">
          <a:xfrm>
            <a:off x="196191" y="2410488"/>
            <a:ext cx="1036314" cy="408890"/>
          </a:xfrm>
          <a:prstGeom prst="cube">
            <a:avLst>
              <a:gd name="adj" fmla="val 25000"/>
            </a:avLst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2693" tIns="46346" rIns="92693" bIns="46346" anchor="ctr"/>
          <a:lstStyle/>
          <a:p>
            <a:pPr algn="ctr" defTabSz="927100"/>
            <a:r>
              <a:rPr lang="zh-CN" altLang="en-US" b="1" dirty="0">
                <a:solidFill>
                  <a:schemeClr val="bg1"/>
                </a:solidFill>
              </a:rPr>
              <a:t>Anchor</a:t>
            </a:r>
            <a:endParaRPr lang="en-US" altLang="zh-CN" b="1" dirty="0">
              <a:solidFill>
                <a:schemeClr val="bg1"/>
              </a:solidFill>
            </a:endParaRPr>
          </a:p>
        </p:txBody>
      </p:sp>
      <p:sp>
        <p:nvSpPr>
          <p:cNvPr id="36" name="AutoShape 14"/>
          <p:cNvSpPr>
            <a:spLocks noChangeArrowheads="1"/>
          </p:cNvSpPr>
          <p:nvPr/>
        </p:nvSpPr>
        <p:spPr bwMode="auto">
          <a:xfrm>
            <a:off x="1293384" y="2759073"/>
            <a:ext cx="972866" cy="408890"/>
          </a:xfrm>
          <a:prstGeom prst="cube">
            <a:avLst>
              <a:gd name="adj" fmla="val 25000"/>
            </a:avLst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2693" tIns="46346" rIns="92693" bIns="46346" anchor="ctr"/>
          <a:lstStyle/>
          <a:p>
            <a:pPr algn="ctr" defTabSz="927100"/>
            <a:r>
              <a:rPr lang="zh-CN" altLang="en-US" b="1">
                <a:solidFill>
                  <a:schemeClr val="bg1"/>
                </a:solidFill>
              </a:rPr>
              <a:t>Image</a:t>
            </a:r>
            <a:endParaRPr lang="en-US" altLang="zh-CN" b="1">
              <a:solidFill>
                <a:schemeClr val="bg1"/>
              </a:solidFill>
            </a:endParaRPr>
          </a:p>
        </p:txBody>
      </p:sp>
      <p:grpSp>
        <p:nvGrpSpPr>
          <p:cNvPr id="38" name="Group 16"/>
          <p:cNvGrpSpPr>
            <a:grpSpLocks/>
          </p:cNvGrpSpPr>
          <p:nvPr/>
        </p:nvGrpSpPr>
        <p:grpSpPr bwMode="auto">
          <a:xfrm>
            <a:off x="5485475" y="2671212"/>
            <a:ext cx="1288432" cy="1089213"/>
            <a:chOff x="0" y="0"/>
            <a:chExt cx="1089" cy="725"/>
          </a:xfrm>
        </p:grpSpPr>
        <p:sp>
          <p:nvSpPr>
            <p:cNvPr id="39" name="AutoShape 17"/>
            <p:cNvSpPr>
              <a:spLocks noChangeArrowheads="1"/>
            </p:cNvSpPr>
            <p:nvPr/>
          </p:nvSpPr>
          <p:spPr bwMode="auto">
            <a:xfrm>
              <a:off x="0" y="333"/>
              <a:ext cx="1089" cy="392"/>
            </a:xfrm>
            <a:prstGeom prst="cube">
              <a:avLst>
                <a:gd name="adj" fmla="val 25000"/>
              </a:avLst>
            </a:prstGeom>
            <a:solidFill>
              <a:srgbClr val="99FF33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693" tIns="46346" rIns="92693" bIns="46346" anchor="ctr"/>
            <a:lstStyle/>
            <a:p>
              <a:pPr algn="ctr" defTabSz="927100"/>
              <a:r>
                <a:rPr lang="zh-CN" altLang="en-US" b="1">
                  <a:solidFill>
                    <a:schemeClr val="bg1"/>
                  </a:solidFill>
                </a:rPr>
                <a:t>TableRow</a:t>
              </a:r>
              <a:endParaRPr lang="en-US" altLang="zh-CN" b="1">
                <a:solidFill>
                  <a:schemeClr val="bg1"/>
                </a:solidFill>
              </a:endParaRPr>
            </a:p>
          </p:txBody>
        </p:sp>
        <p:sp>
          <p:nvSpPr>
            <p:cNvPr id="40" name="AutoShape 18"/>
            <p:cNvSpPr>
              <a:spLocks noChangeArrowheads="1"/>
            </p:cNvSpPr>
            <p:nvPr/>
          </p:nvSpPr>
          <p:spPr bwMode="auto">
            <a:xfrm>
              <a:off x="0" y="0"/>
              <a:ext cx="1089" cy="409"/>
            </a:xfrm>
            <a:prstGeom prst="cube">
              <a:avLst>
                <a:gd name="adj" fmla="val 25000"/>
              </a:avLst>
            </a:prstGeom>
            <a:solidFill>
              <a:srgbClr val="99FF33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693" tIns="46346" rIns="92693" bIns="46346" anchor="ctr"/>
            <a:lstStyle/>
            <a:p>
              <a:pPr algn="ctr" defTabSz="927100"/>
              <a:r>
                <a:rPr lang="zh-CN" altLang="en-US" b="1">
                  <a:solidFill>
                    <a:schemeClr val="bg1"/>
                  </a:solidFill>
                </a:rPr>
                <a:t>TableCell</a:t>
              </a:r>
              <a:endParaRPr lang="en-US" altLang="zh-CN" b="1">
                <a:solidFill>
                  <a:schemeClr val="bg1"/>
                </a:solidFill>
              </a:endParaRPr>
            </a:p>
          </p:txBody>
        </p:sp>
      </p:grpSp>
      <p:sp>
        <p:nvSpPr>
          <p:cNvPr id="41" name="Line 19"/>
          <p:cNvSpPr>
            <a:spLocks noChangeShapeType="1"/>
          </p:cNvSpPr>
          <p:nvPr/>
        </p:nvSpPr>
        <p:spPr bwMode="auto">
          <a:xfrm>
            <a:off x="5658383" y="2190276"/>
            <a:ext cx="307953" cy="529132"/>
          </a:xfrm>
          <a:prstGeom prst="line">
            <a:avLst/>
          </a:prstGeom>
          <a:noFill/>
          <a:ln w="76200">
            <a:solidFill>
              <a:srgbClr val="00CCFF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42" name="AutoShape 20"/>
          <p:cNvSpPr>
            <a:spLocks noChangeArrowheads="1"/>
          </p:cNvSpPr>
          <p:nvPr/>
        </p:nvSpPr>
        <p:spPr bwMode="auto">
          <a:xfrm>
            <a:off x="1596095" y="3493034"/>
            <a:ext cx="1103991" cy="562414"/>
          </a:xfrm>
          <a:prstGeom prst="cube">
            <a:avLst>
              <a:gd name="adj" fmla="val 25000"/>
            </a:avLst>
          </a:prstGeom>
          <a:solidFill>
            <a:srgbClr val="00FF00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2693" tIns="46346" rIns="92693" bIns="46346" anchor="ctr"/>
          <a:lstStyle/>
          <a:p>
            <a:pPr algn="ctr" defTabSz="927100"/>
            <a:r>
              <a:rPr lang="zh-CN" altLang="en-US" b="1">
                <a:solidFill>
                  <a:schemeClr val="bg1"/>
                </a:solidFill>
              </a:rPr>
              <a:t>Input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43" name="AutoShape 21"/>
          <p:cNvSpPr>
            <a:spLocks noChangeArrowheads="1"/>
          </p:cNvSpPr>
          <p:nvPr/>
        </p:nvSpPr>
        <p:spPr bwMode="auto">
          <a:xfrm>
            <a:off x="2762631" y="3501938"/>
            <a:ext cx="972866" cy="546090"/>
          </a:xfrm>
          <a:prstGeom prst="cube">
            <a:avLst>
              <a:gd name="adj" fmla="val 25000"/>
            </a:avLst>
          </a:prstGeom>
          <a:solidFill>
            <a:srgbClr val="00FF00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2693" tIns="46346" rIns="92693" bIns="46346" anchor="ctr"/>
          <a:lstStyle/>
          <a:p>
            <a:pPr algn="ctr" defTabSz="927100"/>
            <a:r>
              <a:rPr lang="zh-CN" altLang="en-US" b="1">
                <a:solidFill>
                  <a:schemeClr val="bg1"/>
                </a:solidFill>
              </a:rPr>
              <a:t>Select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44" name="AutoShape 22"/>
          <p:cNvSpPr>
            <a:spLocks noChangeArrowheads="1"/>
          </p:cNvSpPr>
          <p:nvPr/>
        </p:nvSpPr>
        <p:spPr bwMode="auto">
          <a:xfrm>
            <a:off x="3800354" y="3469291"/>
            <a:ext cx="1167439" cy="544606"/>
          </a:xfrm>
          <a:prstGeom prst="cube">
            <a:avLst>
              <a:gd name="adj" fmla="val 25000"/>
            </a:avLst>
          </a:prstGeom>
          <a:solidFill>
            <a:srgbClr val="00FF00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2693" tIns="46346" rIns="92693" bIns="46346" anchor="ctr"/>
          <a:lstStyle/>
          <a:p>
            <a:pPr algn="ctr" defTabSz="927100"/>
            <a:r>
              <a:rPr lang="zh-CN" altLang="en-US" b="1">
                <a:solidFill>
                  <a:schemeClr val="bg1"/>
                </a:solidFill>
              </a:rPr>
              <a:t>Textarea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45" name="Line 23"/>
          <p:cNvSpPr>
            <a:spLocks noChangeShapeType="1"/>
          </p:cNvSpPr>
          <p:nvPr/>
        </p:nvSpPr>
        <p:spPr bwMode="auto">
          <a:xfrm>
            <a:off x="3677403" y="3047852"/>
            <a:ext cx="713435" cy="477829"/>
          </a:xfrm>
          <a:prstGeom prst="line">
            <a:avLst/>
          </a:prstGeom>
          <a:noFill/>
          <a:ln w="76200">
            <a:solidFill>
              <a:srgbClr val="00CCFF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46" name="Line 24"/>
          <p:cNvSpPr>
            <a:spLocks noChangeShapeType="1"/>
          </p:cNvSpPr>
          <p:nvPr/>
        </p:nvSpPr>
        <p:spPr bwMode="auto">
          <a:xfrm flipH="1">
            <a:off x="2122228" y="3116113"/>
            <a:ext cx="582309" cy="408084"/>
          </a:xfrm>
          <a:prstGeom prst="line">
            <a:avLst/>
          </a:prstGeom>
          <a:noFill/>
          <a:ln w="76200">
            <a:solidFill>
              <a:srgbClr val="00CCFF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47" name="Line 25"/>
          <p:cNvSpPr>
            <a:spLocks noChangeShapeType="1"/>
          </p:cNvSpPr>
          <p:nvPr/>
        </p:nvSpPr>
        <p:spPr bwMode="auto">
          <a:xfrm>
            <a:off x="3208322" y="3128298"/>
            <a:ext cx="15077" cy="465644"/>
          </a:xfrm>
          <a:prstGeom prst="line">
            <a:avLst/>
          </a:prstGeom>
          <a:noFill/>
          <a:ln w="76200">
            <a:solidFill>
              <a:srgbClr val="00CCFF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48" name="AutoShape 49"/>
          <p:cNvSpPr>
            <a:spLocks noChangeArrowheads="1"/>
          </p:cNvSpPr>
          <p:nvPr/>
        </p:nvSpPr>
        <p:spPr bwMode="auto">
          <a:xfrm>
            <a:off x="4066550" y="2705760"/>
            <a:ext cx="1036314" cy="408890"/>
          </a:xfrm>
          <a:prstGeom prst="cube">
            <a:avLst>
              <a:gd name="adj" fmla="val 25000"/>
            </a:avLst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2693" tIns="46346" rIns="92693" bIns="46346" anchor="ctr"/>
          <a:lstStyle/>
          <a:p>
            <a:pPr algn="ctr" defTabSz="927100"/>
            <a:r>
              <a:rPr lang="zh-CN" altLang="en-US" b="1">
                <a:solidFill>
                  <a:schemeClr val="bg1"/>
                </a:solidFill>
              </a:rPr>
              <a:t>...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49" name="AutoShape 21"/>
          <p:cNvSpPr>
            <a:spLocks noChangeArrowheads="1"/>
          </p:cNvSpPr>
          <p:nvPr/>
        </p:nvSpPr>
        <p:spPr bwMode="auto">
          <a:xfrm>
            <a:off x="2736966" y="4373401"/>
            <a:ext cx="972866" cy="546090"/>
          </a:xfrm>
          <a:prstGeom prst="cube">
            <a:avLst>
              <a:gd name="adj" fmla="val 25000"/>
            </a:avLst>
          </a:prstGeom>
          <a:solidFill>
            <a:srgbClr val="FFFF00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2693" tIns="46346" rIns="92693" bIns="46346" anchor="ctr"/>
          <a:lstStyle/>
          <a:p>
            <a:pPr algn="ctr" defTabSz="927100"/>
            <a:r>
              <a:rPr lang="en-US" altLang="zh-CN" b="1" dirty="0" smtClean="0">
                <a:solidFill>
                  <a:schemeClr val="bg1"/>
                </a:solidFill>
              </a:rPr>
              <a:t>Option</a:t>
            </a:r>
            <a:endParaRPr lang="en-US" altLang="zh-CN" b="1" dirty="0">
              <a:solidFill>
                <a:schemeClr val="bg1"/>
              </a:solidFill>
            </a:endParaRPr>
          </a:p>
        </p:txBody>
      </p:sp>
      <p:sp>
        <p:nvSpPr>
          <p:cNvPr id="17" name="Line 27"/>
          <p:cNvSpPr>
            <a:spLocks noChangeShapeType="1"/>
          </p:cNvSpPr>
          <p:nvPr/>
        </p:nvSpPr>
        <p:spPr bwMode="auto">
          <a:xfrm flipH="1">
            <a:off x="914399" y="2145686"/>
            <a:ext cx="865417" cy="264802"/>
          </a:xfrm>
          <a:prstGeom prst="line">
            <a:avLst/>
          </a:prstGeom>
          <a:noFill/>
          <a:ln w="76200">
            <a:solidFill>
              <a:srgbClr val="00CCFF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CN" altLang="en-US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1657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大赛模板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沉稳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29580</TotalTime>
  <Words>19</Words>
  <Application>Microsoft Office PowerPoint</Application>
  <PresentationFormat>全屏显示(16:9)</PresentationFormat>
  <Paragraphs>14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大赛模板</vt:lpstr>
      <vt:lpstr>常用 HTML DOM 对象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IOS</dc:title>
  <dc:creator>翊 李</dc:creator>
  <cp:lastModifiedBy>zhangdong</cp:lastModifiedBy>
  <cp:revision>1547</cp:revision>
  <dcterms:created xsi:type="dcterms:W3CDTF">2012-02-08T03:45:17Z</dcterms:created>
  <dcterms:modified xsi:type="dcterms:W3CDTF">2014-04-27T11:16:24Z</dcterms:modified>
</cp:coreProperties>
</file>