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462" r:id="rId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F26"/>
    <a:srgbClr val="F9FAFB"/>
    <a:srgbClr val="231F2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0" autoAdjust="0"/>
    <p:restoredTop sz="93713" autoAdjust="0"/>
  </p:normalViewPr>
  <p:slideViewPr>
    <p:cSldViewPr snapToGrid="0" snapToObjects="1"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34553-49A0-DA44-9FB6-A696EF584B3A}" type="datetimeFigureOut">
              <a:rPr kumimoji="1" lang="zh-CN" altLang="en-US" smtClean="0"/>
              <a:pPr/>
              <a:t>2014/4/14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C34DB-8B1F-D14F-AB79-0DFFFB6B1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51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7" name="图片 6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3" cy="785818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9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430365"/>
            <a:ext cx="5629684" cy="3254037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522514"/>
            <a:ext cx="486590" cy="149629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导入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5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3" cy="785818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9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430365"/>
            <a:ext cx="5629684" cy="3254037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522514"/>
            <a:ext cx="486590" cy="14962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案例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4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</a:t>
            </a:r>
            <a:r>
              <a:rPr lang="en-US" altLang="zh-CN" dirty="0" err="1" smtClean="0"/>
              <a:t>sfsdds</a:t>
            </a:r>
            <a:r>
              <a:rPr lang="zh-CN" altLang="en-US" dirty="0" smtClean="0"/>
              <a:t>编辑母版副标题样式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1713" y="522514"/>
            <a:ext cx="486590" cy="1496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课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堂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练习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80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0034" y="285735"/>
            <a:ext cx="6000792" cy="464347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2" cy="785818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7"/>
            <a:ext cx="5643602" cy="35004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</a:t>
            </a:r>
            <a:r>
              <a:rPr lang="en-US" altLang="zh-CN" dirty="0" err="1" smtClean="0"/>
              <a:t>sfds</a:t>
            </a:r>
            <a:r>
              <a:rPr lang="zh-CN" altLang="en-US" dirty="0" smtClean="0"/>
              <a:t>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 userDrawn="1"/>
        </p:nvSpPr>
        <p:spPr>
          <a:xfrm>
            <a:off x="-47499" y="522514"/>
            <a:ext cx="486590" cy="149629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代码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实践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48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</a:t>
            </a:r>
            <a:r>
              <a:rPr lang="en-US" altLang="zh-CN" dirty="0" err="1" smtClean="0"/>
              <a:t>sdffd</a:t>
            </a:r>
            <a:r>
              <a:rPr lang="zh-CN" altLang="en-US" dirty="0" smtClean="0"/>
              <a:t>的母版副标题样式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 userDrawn="1"/>
        </p:nvSpPr>
        <p:spPr>
          <a:xfrm>
            <a:off x="-47499" y="522516"/>
            <a:ext cx="486590" cy="149629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代码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实践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 userDrawn="1"/>
        </p:nvSpPr>
        <p:spPr>
          <a:xfrm>
            <a:off x="-41713" y="1971306"/>
            <a:ext cx="486590" cy="1496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课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堂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练习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0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</a:t>
            </a:r>
            <a:r>
              <a:rPr lang="en-US" altLang="zh-CN" dirty="0" err="1" smtClean="0"/>
              <a:t>dfsdf</a:t>
            </a:r>
            <a:r>
              <a:rPr lang="zh-CN" altLang="en-US" dirty="0" smtClean="0"/>
              <a:t>编辑母版副标题样式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 userDrawn="1"/>
        </p:nvSpPr>
        <p:spPr>
          <a:xfrm>
            <a:off x="84221" y="280757"/>
            <a:ext cx="2086100" cy="4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项目案例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1713" y="522514"/>
            <a:ext cx="486590" cy="1496291"/>
          </a:xfrm>
          <a:prstGeom prst="rect">
            <a:avLst/>
          </a:prstGeom>
          <a:solidFill>
            <a:srgbClr val="DC1F26"/>
          </a:solidFill>
          <a:ln>
            <a:solidFill>
              <a:schemeClr val="accent6">
                <a:lumMod val="75000"/>
              </a:schemeClr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项目实战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4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0034" y="285735"/>
            <a:ext cx="6000792" cy="4643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2" cy="785818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7"/>
            <a:ext cx="5643602" cy="35004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2" cy="785818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7"/>
            <a:ext cx="5643602" cy="35004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28596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662" y="2285999"/>
            <a:ext cx="4929222" cy="785818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571486"/>
            <a:ext cx="8572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endParaRPr lang="zh-CN" altLang="en-US" sz="16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9322" y="2925268"/>
            <a:ext cx="8572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endParaRPr lang="zh-CN" altLang="en-US" sz="16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2" cy="785818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7"/>
            <a:ext cx="5643602" cy="3500462"/>
          </a:xfrm>
        </p:spPr>
        <p:txBody>
          <a:bodyPr>
            <a:normAutofit/>
          </a:bodyPr>
          <a:lstStyle>
            <a:lvl1pPr marL="342900" indent="-342900" algn="l">
              <a:buFont typeface="Arial" pitchFamily="34" charset="0"/>
              <a:buChar char="•"/>
              <a:defRPr sz="2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10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Merita\Desktop\TTS 辅助相关\flash原素\peo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29" y="3103150"/>
            <a:ext cx="1531360" cy="146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051149" y="4541672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lient</a:t>
            </a:r>
            <a:endParaRPr lang="zh-CN" altLang="en-US" dirty="0"/>
          </a:p>
        </p:txBody>
      </p:sp>
      <p:pic>
        <p:nvPicPr>
          <p:cNvPr id="18435" name="Picture 3" descr="C:\Users\Merita\Desktop\TTS 辅助相关\flash原素\comp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54" y="2964835"/>
            <a:ext cx="12573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5885144" y="4561539"/>
            <a:ext cx="78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Server</a:t>
            </a:r>
            <a:endParaRPr lang="zh-CN" altLang="en-US" dirty="0"/>
          </a:p>
        </p:txBody>
      </p:sp>
      <p:pic>
        <p:nvPicPr>
          <p:cNvPr id="18436" name="Picture 4" descr="C:\Users\Merita\Desktop\TTS 辅助相关\flash原素\bo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66" y="537487"/>
            <a:ext cx="3135674" cy="212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932825" y="1285330"/>
            <a:ext cx="2681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http://tts.tarena.com.cn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35557" y="2578324"/>
            <a:ext cx="1367490" cy="1636579"/>
            <a:chOff x="1935557" y="2578324"/>
            <a:chExt cx="1367490" cy="1636579"/>
          </a:xfrm>
        </p:grpSpPr>
        <p:pic>
          <p:nvPicPr>
            <p:cNvPr id="18437" name="Picture 5" descr="C:\Users\Merita\Desktop\TTS 辅助相关\flash原素\tex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0462" y="2578324"/>
              <a:ext cx="984128" cy="1281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1935557" y="3845571"/>
              <a:ext cx="13674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URL Request</a:t>
              </a:r>
              <a:endParaRPr lang="zh-CN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293385" y="2727112"/>
            <a:ext cx="1533368" cy="1643429"/>
            <a:chOff x="4608227" y="1273906"/>
            <a:chExt cx="1533368" cy="1643429"/>
          </a:xfrm>
        </p:grpSpPr>
        <p:pic>
          <p:nvPicPr>
            <p:cNvPr id="16" name="Picture 5" descr="C:\Users\Merita\Desktop\TTS 辅助相关\flash原素\tex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972" y="1273906"/>
              <a:ext cx="984128" cy="1281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矩形 17"/>
            <p:cNvSpPr/>
            <p:nvPr/>
          </p:nvSpPr>
          <p:spPr>
            <a:xfrm>
              <a:off x="4608227" y="2548003"/>
              <a:ext cx="1533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HTML &amp; Script</a:t>
              </a:r>
              <a:endParaRPr lang="zh-CN" altLang="en-US" dirty="0"/>
            </a:p>
          </p:txBody>
        </p:sp>
      </p:grpSp>
      <p:pic>
        <p:nvPicPr>
          <p:cNvPr id="18438" name="Picture 6" descr="C:\Users\Merita\Desktop\TTS 辅助相关\flash原素\arro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54" y="3257795"/>
            <a:ext cx="1621858" cy="1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Merita\Desktop\TTS 辅助相关\flash原素\arro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65131" y="3320076"/>
            <a:ext cx="1236250" cy="25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C:\Users\Merita\Desktop\TTS 辅助相关\flash原素\su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88" y="544758"/>
            <a:ext cx="3107444" cy="210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1003648" y="1282525"/>
            <a:ext cx="152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2013/12/34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8441" name="Picture 9" descr="C:\Users\Merita\Desktop\TTS 辅助相关\flash原素\gea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36" y="3258908"/>
            <a:ext cx="1692267" cy="124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Picture 10" descr="C:\Users\Merita\Desktop\TTS 辅助相关\flash原素\system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910" y="1452869"/>
            <a:ext cx="2760276" cy="112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1016492" y="1270659"/>
            <a:ext cx="152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2013/12/31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66989" y="2001318"/>
            <a:ext cx="938134" cy="1612260"/>
            <a:chOff x="6863955" y="1224576"/>
            <a:chExt cx="938134" cy="1612260"/>
          </a:xfrm>
        </p:grpSpPr>
        <p:pic>
          <p:nvPicPr>
            <p:cNvPr id="18443" name="Picture 11" descr="C:\Users\Merita\Desktop\TTS 辅助相关\flash原素\tex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3955" y="1224576"/>
              <a:ext cx="938134" cy="12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矩形 26"/>
            <p:cNvSpPr/>
            <p:nvPr/>
          </p:nvSpPr>
          <p:spPr>
            <a:xfrm>
              <a:off x="6940190" y="2467504"/>
              <a:ext cx="6862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value</a:t>
              </a:r>
              <a:endParaRPr lang="zh-CN" altLang="en-US" dirty="0"/>
            </a:p>
          </p:txBody>
        </p:sp>
      </p:grpSp>
      <p:pic>
        <p:nvPicPr>
          <p:cNvPr id="18445" name="Picture 13" descr="C:\Users\Merita\Desktop\TTS 辅助相关\flash原素\cylindrical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"/>
          <a:stretch/>
        </p:blipFill>
        <p:spPr bwMode="auto">
          <a:xfrm>
            <a:off x="5619288" y="756583"/>
            <a:ext cx="1381168" cy="120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619288" y="2163762"/>
            <a:ext cx="1376797" cy="829123"/>
            <a:chOff x="5619288" y="2163762"/>
            <a:chExt cx="1376797" cy="829123"/>
          </a:xfrm>
        </p:grpSpPr>
        <p:pic>
          <p:nvPicPr>
            <p:cNvPr id="18444" name="Picture 12" descr="C:\Users\Merita\Desktop\TTS 辅助相关\flash原素\up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9288" y="2163762"/>
              <a:ext cx="685911" cy="829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矩形 30"/>
            <p:cNvSpPr/>
            <p:nvPr/>
          </p:nvSpPr>
          <p:spPr>
            <a:xfrm>
              <a:off x="6309872" y="2357780"/>
              <a:ext cx="6862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value</a:t>
              </a:r>
              <a:endParaRPr lang="zh-CN" altLang="en-US" dirty="0"/>
            </a:p>
          </p:txBody>
        </p:sp>
      </p:grpSp>
      <p:sp>
        <p:nvSpPr>
          <p:cNvPr id="29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FE7B86-B225-41B3-966A-A1FA916138B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7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9.91047E-7 L 0.22517 9.91047E-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36554E-6 L 0.19739 -4.36554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17 -4.36554E-6 L 0.34601 -4.36554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2.21365E-6 L -0.30208 2.21365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84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84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-6.17166E-6 C 0.0073 0.00926 0.01337 0.0142 0.02084 0.02284 C 0.02605 0.02901 0.0316 0.03797 0.03768 0.04136 C 0.04706 0.04661 0.05678 0.05001 0.06615 0.05526 C 0.07119 0.06112 0.07449 0.06267 0.08056 0.06452 C 0.08924 0.07502 0.09931 0.08181 0.10782 0.09231 C 0.11112 0.09632 0.11355 0.10219 0.11685 0.1062 C 0.12101 0.11114 0.12761 0.11515 0.13247 0.11762 C 0.13872 0.12935 0.14549 0.13028 0.15331 0.13615 C 0.17397 0.15158 0.19897 0.14819 0.22084 0.15004 C 0.23716 0.1593 0.24775 0.15776 0.26754 0.1593 C 0.27049 0.16085 0.27379 0.16115 0.27657 0.16393 C 0.27813 0.16548 0.279 0.16918 0.28056 0.17073 C 0.28612 0.17628 0.28577 0.16918 0.28577 0.17536 L 0.30122 0.18462 " pathEditMode="relative" ptsTypes="fffffffffffffAA">
                                      <p:cBhvr>
                                        <p:cTn id="1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03767E-7 C 0.00225 -0.00154 0.00468 -0.00185 0.00659 -0.00463 C 0.00764 -0.00618 0.00729 -0.00926 0.00781 -0.01142 C 0.00989 -0.02038 0.01146 -0.03612 0.01441 -0.04384 C 0.01614 -0.04847 0.01962 -0.05773 0.01962 -0.05773 C 0.02118 -0.06947 0.02378 -0.07873 0.02604 -0.08984 C 0.02639 -0.10065 0.02656 -0.11145 0.02725 -0.12226 C 0.0283 -0.13708 0.02951 -0.12103 0.02986 -0.13862 C 0.03021 -0.1624 0.02986 -0.18617 0.02986 -0.20994 " pathEditMode="relative" ptsTypes="ffffffffA">
                                      <p:cBhvr>
                                        <p:cTn id="1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500"/>
                            </p:stCondLst>
                            <p:childTnLst>
                              <p:par>
                                <p:cTn id="1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2" grpId="1"/>
      <p:bldP spid="25" grpId="0"/>
    </p:bldLst>
  </p:timing>
</p:sld>
</file>

<file path=ppt/theme/theme1.xml><?xml version="1.0" encoding="utf-8"?>
<a:theme xmlns:a="http://schemas.openxmlformats.org/drawingml/2006/main" name="大赛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大赛模板.pptx</Template>
  <TotalTime>27246</TotalTime>
  <Words>16</Words>
  <Application>Microsoft Office PowerPoint</Application>
  <PresentationFormat>全屏显示(16:9)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 Unicode MS</vt:lpstr>
      <vt:lpstr>宋体</vt:lpstr>
      <vt:lpstr>微软雅黑</vt:lpstr>
      <vt:lpstr>Arial</vt:lpstr>
      <vt:lpstr>Calibri</vt:lpstr>
      <vt:lpstr>大赛模板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翊 李</dc:creator>
  <cp:lastModifiedBy>dong zhang</cp:lastModifiedBy>
  <cp:revision>1216</cp:revision>
  <dcterms:created xsi:type="dcterms:W3CDTF">2012-02-08T03:45:17Z</dcterms:created>
  <dcterms:modified xsi:type="dcterms:W3CDTF">2014-04-14T02:15:55Z</dcterms:modified>
</cp:coreProperties>
</file>