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20" r:id="rId5"/>
    <p:sldId id="29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41910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page.wxml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        ———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列表渲染</a:t>
            </a:r>
            <a:r>
              <a:rPr lang="en-US" altLang="zh-CN" dirty="0">
                <a:latin typeface="+mj-lt"/>
                <a:ea typeface="+mj-ea"/>
              </a:rPr>
              <a:t> 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16965" y="1530985"/>
            <a:ext cx="9483090" cy="485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sz="3200">
                <a:ea typeface="微软雅黑" panose="020B0503020204020204" pitchFamily="34" charset="-122"/>
                <a:sym typeface="+mn-ea"/>
              </a:rPr>
              <a:t>wx:</a:t>
            </a:r>
            <a:r>
              <a:rPr lang="en-US" sz="3200">
                <a:ea typeface="微软雅黑" panose="020B0503020204020204" pitchFamily="34" charset="-122"/>
                <a:sym typeface="+mn-ea"/>
              </a:rPr>
              <a:t>for</a:t>
            </a:r>
            <a:r>
              <a:rPr sz="3200">
                <a:ea typeface="微软雅黑" panose="020B0503020204020204" pitchFamily="34" charset="-122"/>
                <a:sym typeface="+mn-ea"/>
              </a:rPr>
              <a:t>="{{array}}"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绑定一个</a:t>
            </a:r>
            <a:r>
              <a:rPr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endParaRPr sz="3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数组的当前项的下标变量名默认为</a:t>
            </a:r>
            <a:r>
              <a:rPr lang="zh-CN" altLang="en-US" sz="32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index</a:t>
            </a:r>
            <a:endParaRPr lang="zh-CN" altLang="en-US" sz="320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数组当前项的变量名默认为</a:t>
            </a:r>
            <a:r>
              <a:rPr lang="zh-CN" altLang="en-US" sz="32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item</a:t>
            </a:r>
            <a:endParaRPr lang="zh-CN" altLang="en-US" sz="320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wx:for-index</a:t>
            </a:r>
            <a:r>
              <a:rPr lang="zh-CN" altLang="en-US" sz="3200"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可以指定数组当前下标的变量名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solidFill>
                  <a:srgbClr val="C00000"/>
                </a:solidFill>
                <a:ea typeface="微软雅黑" panose="020B0503020204020204" pitchFamily="34" charset="-122"/>
              </a:rPr>
              <a:t>wx:for-item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 可以指定数组当前元素的变量名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en-US" altLang="zh-CN" sz="3200">
                <a:ea typeface="微软雅黑" panose="020B0503020204020204" pitchFamily="34" charset="-122"/>
              </a:rPr>
              <a:t>block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77</cp:revision>
  <dcterms:created xsi:type="dcterms:W3CDTF">2016-11-30T12:12:00Z</dcterms:created>
  <dcterms:modified xsi:type="dcterms:W3CDTF">2017-01-03T05:37:24Z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