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20" r:id="rId5"/>
    <p:sldId id="421" r:id="rId6"/>
    <p:sldId id="422" r:id="rId7"/>
    <p:sldId id="29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-27305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page.wxml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969760" y="1409065"/>
            <a:ext cx="10140315" cy="4857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fontAlgn="auto">
              <a:lnSpc>
                <a:spcPct val="150000"/>
              </a:lnSpc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数据绑定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条件渲染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列表渲染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zh-CN" altLang="en-US" sz="32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Wingdings" panose="05000000000000000000" charset="0"/>
            </a:pPr>
            <a:endParaRPr lang="zh-CN" altLang="en-US" sz="32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991235" y="1931670"/>
            <a:ext cx="4992370" cy="381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fontAlgn="auto">
              <a:lnSpc>
                <a:spcPts val="6060"/>
              </a:lnSpc>
              <a:buFont typeface="+mj-lt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基础组件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事件系统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，可以构建出页面的结构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6060"/>
              </a:lnSpc>
              <a:buFont typeface="+mj-lt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WXML 具有的能力：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 141"/>
          <p:cNvSpPr/>
          <p:nvPr/>
        </p:nvSpPr>
        <p:spPr>
          <a:xfrm>
            <a:off x="4394200" y="3832225"/>
            <a:ext cx="2575560" cy="32004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41910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page.wxml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        ———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数据绑定</a:t>
            </a:r>
            <a:r>
              <a:rPr lang="en-US" altLang="zh-CN" dirty="0">
                <a:latin typeface="+mj-lt"/>
                <a:ea typeface="+mj-ea"/>
              </a:rPr>
              <a:t> 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16965" y="1530985"/>
            <a:ext cx="5815965" cy="485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}}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数据来源：</a:t>
            </a:r>
            <a:r>
              <a:rPr lang="en-US" altLang="zh-CN" sz="3200">
                <a:ea typeface="微软雅黑" panose="020B0503020204020204" pitchFamily="34" charset="-122"/>
                <a:sym typeface="+mn-ea"/>
              </a:rPr>
              <a:t>page.js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zh-CN" altLang="en-US" sz="3200">
                <a:ea typeface="微软雅黑" panose="020B0503020204020204" pitchFamily="34" charset="-122"/>
                <a:sym typeface="+mn-ea"/>
              </a:rPr>
              <a:t>data</a:t>
            </a:r>
            <a:endParaRPr lang="zh-CN" altLang="en-US" sz="3200"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94830" y="850265"/>
            <a:ext cx="5205095" cy="6292850"/>
          </a:xfrm>
          <a:prstGeom prst="round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&lt;view&gt;</a:t>
            </a:r>
            <a:endParaRPr lang="zh-CN" altLang="en-US" sz="2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{{ message }} </a:t>
            </a:r>
            <a:endParaRPr lang="zh-CN" altLang="en-US" sz="2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&lt;/view&gt;</a:t>
            </a:r>
            <a:endParaRPr lang="zh-CN" altLang="en-US" sz="2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Page({</a:t>
            </a:r>
            <a:endParaRPr lang="zh-CN" altLang="en-US" sz="2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data: {</a:t>
            </a:r>
            <a:endParaRPr lang="zh-CN" altLang="en-US" sz="2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message: 'Hello' </a:t>
            </a:r>
            <a:endParaRPr lang="zh-CN" altLang="en-US" sz="2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23340" y="4919980"/>
            <a:ext cx="3842385" cy="762635"/>
          </a:xfrm>
          <a:prstGeom prst="round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单项数据绑定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41910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page.wxml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        ———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条件渲染</a:t>
            </a:r>
            <a:r>
              <a:rPr lang="en-US" altLang="zh-CN" dirty="0">
                <a:latin typeface="+mj-lt"/>
                <a:ea typeface="+mj-ea"/>
              </a:rPr>
              <a:t> 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16965" y="1530985"/>
            <a:ext cx="5815965" cy="485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wx:if="{{</a:t>
            </a:r>
            <a:r>
              <a:rPr 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}}" 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en-US" altLang="zh-CN" sz="3200">
                <a:ea typeface="微软雅黑" panose="020B0503020204020204" pitchFamily="34" charset="-122"/>
                <a:sym typeface="+mn-ea"/>
              </a:rPr>
              <a:t>hidden</a:t>
            </a:r>
            <a:endParaRPr lang="en-US" altLang="zh-CN" sz="3200"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en-US" altLang="zh-CN" sz="3200">
                <a:ea typeface="微软雅黑" panose="020B0503020204020204" pitchFamily="34" charset="-122"/>
                <a:sym typeface="+mn-ea"/>
              </a:rPr>
              <a:t>block</a:t>
            </a:r>
            <a:r>
              <a:rPr lang="zh-CN" altLang="en-US" sz="3200">
                <a:ea typeface="微软雅黑" panose="020B0503020204020204" pitchFamily="34" charset="-122"/>
                <a:sym typeface="+mn-ea"/>
              </a:rPr>
              <a:t>标签</a:t>
            </a:r>
            <a:endParaRPr lang="zh-CN" altLang="en-US" sz="3200">
              <a:latin typeface="+mn-lt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10205" y="3167380"/>
            <a:ext cx="8839835" cy="3436620"/>
          </a:xfrm>
          <a:prstGeom prst="round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&lt;view wx:</a:t>
            </a:r>
            <a:r>
              <a:rPr lang="zh-CN" altLang="en-US" sz="2800" dirty="0" err="1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if</a:t>
            </a:r>
            <a:r>
              <a:rPr lang="zh-CN" altLang="en-US" sz="2800" dirty="0" err="1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="{{length &gt; 5}}"&gt; 1 &lt;/view&gt;</a:t>
            </a:r>
            <a:endParaRPr lang="zh-CN" altLang="en-US" sz="2800" dirty="0" err="1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0" lvl="1"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&lt;view wx:</a:t>
            </a:r>
            <a:r>
              <a:rPr lang="zh-CN" altLang="en-US" sz="2800" dirty="0" err="1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elif</a:t>
            </a:r>
            <a:r>
              <a:rPr lang="zh-CN" altLang="en-US" sz="2800" dirty="0" err="1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="{{length &gt; 2}}"&gt; 2 &lt;/view&gt;</a:t>
            </a:r>
            <a:endParaRPr lang="zh-CN" altLang="en-US" sz="2800" dirty="0" err="1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0" lvl="1" algn="l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err="1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&lt;view wx:</a:t>
            </a:r>
            <a:r>
              <a:rPr lang="zh-CN" altLang="en-US" sz="2800" dirty="0" err="1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else</a:t>
            </a:r>
            <a:r>
              <a:rPr lang="zh-CN" altLang="en-US" sz="2800" dirty="0" err="1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&gt; 3 &lt;/view&gt;</a:t>
            </a:r>
            <a:endParaRPr lang="zh-CN" altLang="en-US" sz="2800" dirty="0" err="1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3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80</cp:revision>
  <dcterms:created xsi:type="dcterms:W3CDTF">2016-11-30T12:12:00Z</dcterms:created>
  <dcterms:modified xsi:type="dcterms:W3CDTF">2017-01-03T05:39:05Z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