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17" r:id="rId5"/>
    <p:sldId id="418" r:id="rId6"/>
    <p:sldId id="29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863875-0B7D-466E-9B5C-AF4B8DB2FDA6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393825" y="852805"/>
            <a:ext cx="10304145" cy="5610860"/>
            <a:chOff x="2411" y="2399"/>
            <a:chExt cx="16227" cy="8836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2411" y="2399"/>
              <a:ext cx="5033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fontAlgn="auto">
                <a:lnSpc>
                  <a:spcPct val="200000"/>
                </a:lnSpc>
                <a:buFont typeface="+mj-lt"/>
              </a:pPr>
              <a:r>
                <a:rPr lang="zh-CN" altLang="en-US" sz="3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主程序</a:t>
              </a:r>
              <a:r>
                <a:rPr lang="zh-CN" altLang="en-US" sz="2800">
                  <a:latin typeface="+mn-lt"/>
                  <a:ea typeface="+mn-ea"/>
                </a:rPr>
                <a:t>：</a:t>
              </a:r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2"/>
              </p:custDataLst>
            </p:nvPr>
          </p:nvSpPr>
          <p:spPr>
            <a:xfrm>
              <a:off x="3682" y="3896"/>
              <a:ext cx="7862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app.json</a:t>
              </a:r>
              <a:endParaRPr lang="en-US" altLang="zh-CN" sz="3600">
                <a:solidFill>
                  <a:srgbClr val="C00000"/>
                </a:solidFill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3600">
                  <a:solidFill>
                    <a:srgbClr val="C00000"/>
                  </a:solidFill>
                  <a:ea typeface="+mn-ea"/>
                </a:rPr>
                <a:t>app.wxss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app.js</a:t>
              </a:r>
              <a:endParaRPr lang="en-US" altLang="zh-CN" sz="2800">
                <a:ea typeface="+mn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3"/>
              </p:custDataLst>
            </p:nvPr>
          </p:nvSpPr>
          <p:spPr>
            <a:xfrm>
              <a:off x="8995" y="3896"/>
              <a:ext cx="5033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fontAlgn="auto">
                <a:lnSpc>
                  <a:spcPct val="200000"/>
                </a:lnSpc>
                <a:buFont typeface="+mj-lt"/>
              </a:pPr>
              <a:r>
                <a:rPr lang="zh-CN" altLang="en-US" sz="3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页面程序</a:t>
              </a:r>
              <a:r>
                <a:rPr lang="zh-CN" altLang="en-US" sz="2800">
                  <a:latin typeface="+mn-lt"/>
                  <a:ea typeface="+mn-ea"/>
                </a:rPr>
                <a:t>：</a:t>
              </a:r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4"/>
              </p:custDataLst>
            </p:nvPr>
          </p:nvSpPr>
          <p:spPr>
            <a:xfrm>
              <a:off x="10776" y="5233"/>
              <a:ext cx="7862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marL="457200" indent="-457200" defTabSz="914400" fontAlgn="auto">
                <a:lnSpc>
                  <a:spcPts val="6060"/>
                </a:lnSpc>
                <a:buFont typeface="+mj-lt"/>
                <a:buAutoNum type="arabicPeriod"/>
                <a:tabLst>
                  <a:tab pos="1611630" algn="l"/>
                </a:tabLst>
              </a:pPr>
              <a:r>
                <a:rPr lang="en-US" altLang="zh-CN" sz="2800">
                  <a:ea typeface="+mn-ea"/>
                </a:rPr>
                <a:t>page.json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3600">
                  <a:solidFill>
                    <a:srgbClr val="C00000"/>
                  </a:solidFill>
                  <a:ea typeface="+mn-ea"/>
                </a:rPr>
                <a:t>page.wxss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page.wxml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page.js</a:t>
              </a:r>
              <a:endParaRPr lang="en-US" altLang="zh-CN" sz="2800">
                <a:ea typeface="+mn-ea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08355" y="201295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lnSpcReduction="20000"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400" dirty="0">
                <a:latin typeface="+mn-lt"/>
                <a:ea typeface="+mj-ea"/>
              </a:rPr>
              <a:t>wxss</a:t>
            </a:r>
            <a:endParaRPr lang="en-US" altLang="zh-CN" sz="4400" dirty="0">
              <a:latin typeface="+mn-lt"/>
              <a:ea typeface="+mj-ea"/>
            </a:endParaRPr>
          </a:p>
          <a:p>
            <a:r>
              <a:rPr lang="en-US" altLang="zh-CN" dirty="0">
                <a:latin typeface="+mj-lt"/>
                <a:ea typeface="+mj-ea"/>
              </a:rPr>
              <a:t>           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微信样式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08355" y="690880"/>
            <a:ext cx="8550910" cy="5997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0" lvl="2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7150" lvl="2" indent="-5143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外联样式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indent="-5143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内联样式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800" dirty="0" err="1" smtClean="0">
                <a:ea typeface="微软雅黑" panose="020B0503020204020204" pitchFamily="34" charset="-122"/>
                <a:sym typeface="+mn-ea"/>
              </a:rPr>
              <a:t>style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接收动态的样式</a:t>
            </a: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indent="-5143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尺寸单位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en-US" altLang="zh-CN" sz="2800" dirty="0" err="1" smtClean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rpx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 err="1" smtClean="0">
                <a:ea typeface="微软雅黑" panose="020B0503020204020204" pitchFamily="34" charset="-122"/>
                <a:sym typeface="+mn-ea"/>
              </a:rPr>
              <a:t>rem</a:t>
            </a:r>
            <a:endParaRPr lang="en-US" altLang="zh-CN" sz="2800" dirty="0" err="1" smtClean="0">
              <a:ea typeface="微软雅黑" panose="020B0503020204020204" pitchFamily="34" charset="-122"/>
              <a:sym typeface="+mn-ea"/>
            </a:endParaRPr>
          </a:p>
          <a:p>
            <a:pPr marL="57150" lvl="2" indent="-5143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  <a:buAutoNum type="arabicPeriod"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导入样式</a:t>
            </a:r>
            <a:r>
              <a:rPr lang="zh-CN" altLang="en-US" sz="2800" b="1" dirty="0" err="1" smtClean="0">
                <a:solidFill>
                  <a:schemeClr val="accent1"/>
                </a:solidFill>
                <a:ea typeface="微软雅黑" panose="020B0503020204020204" pitchFamily="34" charset="-122"/>
                <a:sym typeface="+mn-ea"/>
              </a:rPr>
              <a:t>@import</a:t>
            </a:r>
            <a:endParaRPr lang="zh-CN" altLang="en-US" sz="2800" b="1" dirty="0" err="1" smtClean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</a:pPr>
            <a:endParaRPr lang="zh-CN" altLang="en-US" sz="2800" b="1" dirty="0" err="1" smtClean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  <a:p>
            <a:pPr marL="457200" lvl="2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  <a:buChar char="ü"/>
            </a:pP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</a:pPr>
            <a:endParaRPr lang="en-US" altLang="zh-CN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26"/>
  <p:tag name="KSO_WM_SLIDE_INDEX" val="26"/>
  <p:tag name="KSO_WM_SLIDE_ITEM_CNT" val="5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63*164"/>
  <p:tag name="KSO_WM_SLIDE_SIZE" val="595*334"/>
  <p:tag name="KSO_WM_DIAGRAM_GROUP_CODE" val="m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1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演示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76</cp:revision>
  <dcterms:created xsi:type="dcterms:W3CDTF">2016-11-30T12:12:00Z</dcterms:created>
  <dcterms:modified xsi:type="dcterms:W3CDTF">2017-01-03T03:27:29Z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