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22" r:id="rId5"/>
    <p:sldId id="423" r:id="rId6"/>
    <p:sldId id="29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835" y="419100"/>
            <a:ext cx="8550910" cy="111188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>
                <a:latin typeface="+mj-lt"/>
                <a:ea typeface="+mj-ea"/>
              </a:rPr>
              <a:t>page.wxml</a:t>
            </a:r>
            <a:endParaRPr lang="en-US" altLang="zh-CN" dirty="0">
              <a:latin typeface="+mj-lt"/>
              <a:ea typeface="+mj-ea"/>
            </a:endParaRPr>
          </a:p>
          <a:p>
            <a:r>
              <a:rPr lang="en-US" altLang="zh-CN" dirty="0">
                <a:latin typeface="+mj-lt"/>
                <a:ea typeface="+mj-ea"/>
              </a:rPr>
              <a:t>                   ———</a:t>
            </a:r>
            <a:r>
              <a:rPr lang="zh-CN" altLang="en-US" dirty="0">
                <a:latin typeface="+mj-lt"/>
                <a:ea typeface="+mj-ea"/>
              </a:rPr>
              <a:t>模板</a:t>
            </a:r>
            <a:r>
              <a:rPr lang="en-US" altLang="zh-CN" dirty="0">
                <a:latin typeface="+mj-lt"/>
                <a:ea typeface="+mj-ea"/>
              </a:rPr>
              <a:t> 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021715" y="1816735"/>
            <a:ext cx="10673715" cy="4857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514350" indent="-514350" fontAlgn="auto">
              <a:lnSpc>
                <a:spcPct val="20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r>
              <a:rPr sz="3200">
                <a:ea typeface="微软雅黑" panose="020B0503020204020204" pitchFamily="34" charset="-122"/>
                <a:sym typeface="+mn-ea"/>
              </a:rPr>
              <a:t>&lt;template </a:t>
            </a:r>
            <a:r>
              <a:rPr sz="320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name</a:t>
            </a:r>
            <a:r>
              <a:rPr sz="3200">
                <a:ea typeface="微软雅黑" panose="020B0503020204020204" pitchFamily="34" charset="-122"/>
                <a:sym typeface="+mn-ea"/>
              </a:rPr>
              <a:t>="msgItem"&gt;&lt;/template&gt;</a:t>
            </a:r>
            <a:endParaRPr sz="3200">
              <a:ea typeface="微软雅黑" panose="020B0503020204020204" pitchFamily="34" charset="-122"/>
              <a:sym typeface="+mn-ea"/>
            </a:endParaRPr>
          </a:p>
          <a:p>
            <a:pPr marL="514350" indent="-514350" fontAlgn="auto">
              <a:lnSpc>
                <a:spcPct val="20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lang="zh-CN" altLang="en-US" sz="3200">
                <a:ea typeface="微软雅黑" panose="020B0503020204020204" pitchFamily="34" charset="-122"/>
                <a:sym typeface="+mn-ea"/>
              </a:rPr>
              <a:t>&lt;template </a:t>
            </a:r>
            <a:r>
              <a:rPr lang="zh-CN" altLang="en-US" sz="320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is</a:t>
            </a:r>
            <a:r>
              <a:rPr lang="zh-CN" altLang="en-US" sz="3200">
                <a:ea typeface="微软雅黑" panose="020B0503020204020204" pitchFamily="34" charset="-122"/>
                <a:sym typeface="+mn-ea"/>
              </a:rPr>
              <a:t>="msgItem" data="{{数据}}"/&gt;</a:t>
            </a:r>
            <a:r>
              <a:rPr sz="3200">
                <a:ea typeface="微软雅黑" panose="020B0503020204020204" pitchFamily="34" charset="-122"/>
                <a:sym typeface="+mn-ea"/>
              </a:rPr>
              <a:t>&lt;/template&gt;</a:t>
            </a:r>
            <a:endParaRPr lang="zh-CN" altLang="en-US" sz="3200">
              <a:ea typeface="微软雅黑" panose="020B0503020204020204" pitchFamily="34" charset="-122"/>
              <a:sym typeface="+mn-ea"/>
            </a:endParaRPr>
          </a:p>
          <a:p>
            <a:pPr marL="514350" indent="-514350" fontAlgn="auto">
              <a:lnSpc>
                <a:spcPct val="20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模板拥有自己的作用域，只能使用data传入的数据。</a:t>
            </a:r>
            <a:endParaRPr sz="3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endParaRPr lang="en-US" altLang="zh-CN">
              <a:latin typeface="+mn-lt"/>
              <a:ea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endParaRPr lang="en-US" altLang="zh-CN">
              <a:latin typeface="+mn-lt"/>
              <a:ea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835" y="419100"/>
            <a:ext cx="8550910" cy="111188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>
                <a:latin typeface="+mj-lt"/>
                <a:ea typeface="+mj-ea"/>
              </a:rPr>
              <a:t>page.wxml</a:t>
            </a:r>
            <a:endParaRPr lang="en-US" altLang="zh-CN" dirty="0">
              <a:latin typeface="+mj-lt"/>
              <a:ea typeface="+mj-ea"/>
            </a:endParaRPr>
          </a:p>
          <a:p>
            <a:r>
              <a:rPr lang="en-US" altLang="zh-CN" dirty="0">
                <a:latin typeface="+mj-lt"/>
                <a:ea typeface="+mj-ea"/>
              </a:rPr>
              <a:t>                   ———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en-US" altLang="zh-CN" dirty="0">
                <a:latin typeface="+mj-lt"/>
                <a:ea typeface="+mj-ea"/>
              </a:rPr>
              <a:t> 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74090" y="1530985"/>
            <a:ext cx="10673715" cy="4857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514350" indent="-514350" fontAlgn="auto">
              <a:lnSpc>
                <a:spcPct val="20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import 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引用其他文件的模板（作用域）</a:t>
            </a:r>
            <a:endParaRPr lang="zh-CN" altLang="en-US" sz="2800" b="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defTabSz="914400" fontAlgn="auto">
              <a:lnSpc>
                <a:spcPct val="20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  <a:tabLst>
                <a:tab pos="984885" algn="l"/>
              </a:tabLst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include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引用文件中除模板之外的代码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endParaRPr lang="en-US" altLang="zh-CN">
              <a:latin typeface="+mn-lt"/>
              <a:ea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endParaRPr lang="en-US" altLang="zh-CN">
              <a:latin typeface="+mn-lt"/>
              <a:ea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8835" y="3840480"/>
            <a:ext cx="5698490" cy="2134235"/>
          </a:xfrm>
          <a:prstGeom prst="round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// index.wxml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&lt;import </a:t>
            </a:r>
            <a:r>
              <a:rPr lang="zh-CN" altLang="en-US" sz="28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src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="item.wxml"/&gt;</a:t>
            </a:r>
            <a:endParaRPr lang="en-US" altLang="zh-CN" sz="2800" b="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&lt;template </a:t>
            </a:r>
            <a:r>
              <a:rPr lang="zh-CN" altLang="en-US" sz="28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is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="item" data="{{ }}"/&gt;</a:t>
            </a:r>
            <a:endParaRPr lang="en-US" altLang="zh-CN" sz="2800" dirty="0" err="1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712585" y="3840480"/>
            <a:ext cx="5205095" cy="2230120"/>
          </a:xfrm>
          <a:prstGeom prst="round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&lt;include </a:t>
            </a:r>
            <a:r>
              <a:rPr lang="zh-CN" altLang="en-US" sz="28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src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="header.wxml"/&gt;</a:t>
            </a:r>
            <a:endParaRPr lang="zh-CN" altLang="en-US" sz="2800" b="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&lt;view&gt; body &lt;/view&gt;</a:t>
            </a:r>
            <a:endParaRPr lang="zh-CN" altLang="en-US" sz="2800" b="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&lt;include </a:t>
            </a:r>
            <a:r>
              <a:rPr lang="zh-CN" altLang="en-US" sz="28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src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="footer.wxml"/&gt; </a:t>
            </a:r>
            <a:endParaRPr lang="zh-CN" altLang="en-US" sz="2800" dirty="0" err="1" smtClean="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27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29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WPS 演示</Application>
  <PresentationFormat>宽屏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A000120140530A70PPBG</vt:lpstr>
      <vt:lpstr>微信小程序/应用号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78</cp:revision>
  <dcterms:created xsi:type="dcterms:W3CDTF">2016-11-30T12:12:00Z</dcterms:created>
  <dcterms:modified xsi:type="dcterms:W3CDTF">2017-01-03T05:37:54Z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