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98" r:id="rId6"/>
    <p:sldId id="413" r:id="rId7"/>
    <p:sldId id="299" r:id="rId8"/>
    <p:sldId id="300" r:id="rId9"/>
    <p:sldId id="29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3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930778" y="584656"/>
            <a:ext cx="8265844" cy="699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微信小程序大纲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>
            <p:custDataLst>
              <p:tags r:id="rId2"/>
            </p:custDataLst>
          </p:nvPr>
        </p:nvSpPr>
        <p:spPr>
          <a:xfrm>
            <a:off x="1356360" y="4102735"/>
            <a:ext cx="9415780" cy="87630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 rot="0">
            <a:off x="2529840" y="2115185"/>
            <a:ext cx="1194435" cy="2101215"/>
            <a:chOff x="1817688" y="2084891"/>
            <a:chExt cx="920750" cy="1902909"/>
          </a:xfrm>
        </p:grpSpPr>
        <p:sp>
          <p:nvSpPr>
            <p:cNvPr id="22" name="下箭头 21"/>
            <p:cNvSpPr/>
            <p:nvPr>
              <p:custDataLst>
                <p:tags r:id="rId4"/>
              </p:custDataLst>
            </p:nvPr>
          </p:nvSpPr>
          <p:spPr>
            <a:xfrm>
              <a:off x="1817688" y="2481263"/>
              <a:ext cx="920750" cy="1220787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5"/>
              </p:custDataLst>
            </p:nvPr>
          </p:nvSpPr>
          <p:spPr>
            <a:xfrm>
              <a:off x="1889293" y="2084891"/>
              <a:ext cx="778568" cy="778568"/>
            </a:xfrm>
            <a:prstGeom prst="ellipse">
              <a:avLst/>
            </a:prstGeom>
            <a:solidFill>
              <a:srgbClr val="FFFFFF"/>
            </a:solidFill>
            <a:ln w="190500"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accent1"/>
                  </a:solidFill>
                </a:rPr>
                <a:t>01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6"/>
              </p:custDataLst>
            </p:nvPr>
          </p:nvSpPr>
          <p:spPr>
            <a:xfrm>
              <a:off x="2214563" y="3859213"/>
              <a:ext cx="128587" cy="1285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 rot="0">
            <a:off x="4525010" y="2115185"/>
            <a:ext cx="1194435" cy="2101215"/>
            <a:chOff x="3354388" y="2084891"/>
            <a:chExt cx="920750" cy="1902909"/>
          </a:xfrm>
        </p:grpSpPr>
        <p:sp>
          <p:nvSpPr>
            <p:cNvPr id="31" name="下箭头 30"/>
            <p:cNvSpPr/>
            <p:nvPr>
              <p:custDataLst>
                <p:tags r:id="rId8"/>
              </p:custDataLst>
            </p:nvPr>
          </p:nvSpPr>
          <p:spPr>
            <a:xfrm>
              <a:off x="3354388" y="2481263"/>
              <a:ext cx="920750" cy="1220787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9"/>
              </p:custDataLst>
            </p:nvPr>
          </p:nvSpPr>
          <p:spPr>
            <a:xfrm>
              <a:off x="3425554" y="2084891"/>
              <a:ext cx="778568" cy="778568"/>
            </a:xfrm>
            <a:prstGeom prst="ellipse">
              <a:avLst/>
            </a:prstGeom>
            <a:solidFill>
              <a:srgbClr val="FFFFFF"/>
            </a:solidFill>
            <a:ln w="1905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50000">
                    <a:schemeClr val="accent4">
                      <a:lumMod val="40000"/>
                      <a:lumOff val="60000"/>
                    </a:schemeClr>
                  </a:gs>
                  <a:gs pos="50000">
                    <a:schemeClr val="accent4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smtClean="0">
                  <a:solidFill>
                    <a:schemeClr val="accent4">
                      <a:lumMod val="75000"/>
                    </a:schemeClr>
                  </a:solidFill>
                </a:rPr>
                <a:t>02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10"/>
              </p:custDataLst>
            </p:nvPr>
          </p:nvSpPr>
          <p:spPr>
            <a:xfrm>
              <a:off x="3751263" y="3859213"/>
              <a:ext cx="128587" cy="1285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1"/>
            </p:custDataLst>
          </p:nvPr>
        </p:nvGrpSpPr>
        <p:grpSpPr>
          <a:xfrm rot="0">
            <a:off x="6520180" y="2115185"/>
            <a:ext cx="1194435" cy="2101215"/>
            <a:chOff x="4891088" y="2084891"/>
            <a:chExt cx="920750" cy="1902909"/>
          </a:xfrm>
        </p:grpSpPr>
        <p:sp>
          <p:nvSpPr>
            <p:cNvPr id="34" name="下箭头 33"/>
            <p:cNvSpPr/>
            <p:nvPr>
              <p:custDataLst>
                <p:tags r:id="rId12"/>
              </p:custDataLst>
            </p:nvPr>
          </p:nvSpPr>
          <p:spPr>
            <a:xfrm>
              <a:off x="4891088" y="2481263"/>
              <a:ext cx="920750" cy="1220787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13"/>
              </p:custDataLst>
            </p:nvPr>
          </p:nvSpPr>
          <p:spPr>
            <a:xfrm>
              <a:off x="4961815" y="2084891"/>
              <a:ext cx="778568" cy="778568"/>
            </a:xfrm>
            <a:prstGeom prst="ellipse">
              <a:avLst/>
            </a:prstGeom>
            <a:solidFill>
              <a:srgbClr val="FFFFFF"/>
            </a:solidFill>
            <a:ln w="190500"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smtClean="0">
                  <a:solidFill>
                    <a:schemeClr val="accent1"/>
                  </a:solidFill>
                </a:rPr>
                <a:t>03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14"/>
              </p:custDataLst>
            </p:nvPr>
          </p:nvSpPr>
          <p:spPr>
            <a:xfrm>
              <a:off x="5286375" y="3859213"/>
              <a:ext cx="128588" cy="1285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5"/>
            </p:custDataLst>
          </p:nvPr>
        </p:nvGrpSpPr>
        <p:grpSpPr>
          <a:xfrm rot="0">
            <a:off x="8514715" y="2115185"/>
            <a:ext cx="1193800" cy="2101215"/>
            <a:chOff x="6427788" y="2084891"/>
            <a:chExt cx="919162" cy="1902909"/>
          </a:xfrm>
        </p:grpSpPr>
        <p:sp>
          <p:nvSpPr>
            <p:cNvPr id="20" name="下箭头 19"/>
            <p:cNvSpPr/>
            <p:nvPr>
              <p:custDataLst>
                <p:tags r:id="rId16"/>
              </p:custDataLst>
            </p:nvPr>
          </p:nvSpPr>
          <p:spPr>
            <a:xfrm>
              <a:off x="6427788" y="2481263"/>
              <a:ext cx="919162" cy="1220787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7"/>
              </p:custDataLst>
            </p:nvPr>
          </p:nvSpPr>
          <p:spPr>
            <a:xfrm>
              <a:off x="6498076" y="2084891"/>
              <a:ext cx="778568" cy="778568"/>
            </a:xfrm>
            <a:prstGeom prst="ellipse">
              <a:avLst/>
            </a:prstGeom>
            <a:solidFill>
              <a:srgbClr val="FFFFFF"/>
            </a:solidFill>
            <a:ln w="1905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50000">
                    <a:schemeClr val="accent4">
                      <a:lumMod val="40000"/>
                      <a:lumOff val="60000"/>
                    </a:schemeClr>
                  </a:gs>
                  <a:gs pos="50000">
                    <a:schemeClr val="accent4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smtClean="0">
                  <a:solidFill>
                    <a:schemeClr val="accent4">
                      <a:lumMod val="75000"/>
                    </a:schemeClr>
                  </a:solidFill>
                </a:rPr>
                <a:t>04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6823075" y="3859213"/>
              <a:ext cx="128588" cy="1285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8348345" y="4443095"/>
            <a:ext cx="1827530" cy="2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 eaLnBrk="1" hangingPunct="1">
              <a:lnSpc>
                <a:spcPct val="150000"/>
              </a:lnSpc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0"/>
            </p:custDataLst>
          </p:nvPr>
        </p:nvSpPr>
        <p:spPr>
          <a:xfrm>
            <a:off x="6203950" y="4443095"/>
            <a:ext cx="182499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 eaLnBrk="1" hangingPunct="1">
              <a:lnSpc>
                <a:spcPct val="150000"/>
              </a:lnSpc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微信小程序组件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1"/>
            </p:custDataLst>
          </p:nvPr>
        </p:nvSpPr>
        <p:spPr>
          <a:xfrm>
            <a:off x="4209415" y="4483100"/>
            <a:ext cx="1824990" cy="2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 eaLnBrk="1" hangingPunct="1">
              <a:lnSpc>
                <a:spcPct val="150000"/>
              </a:lnSpc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214880" y="4483100"/>
            <a:ext cx="1828165" cy="2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defPPr>
              <a:defRPr lang="zh-CN"/>
            </a:defPPr>
            <a:lvl1pPr algn="ctr" eaLnBrk="1" hangingPunct="1">
              <a:lnSpc>
                <a:spcPct val="150000"/>
              </a:lnSpc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843280"/>
            <a:ext cx="9525635" cy="5217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968243" y="41701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本课内容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rot="0">
            <a:off x="4107180" y="2921635"/>
            <a:ext cx="3638550" cy="574040"/>
            <a:chOff x="2754992" y="2418896"/>
            <a:chExt cx="3638550" cy="465138"/>
          </a:xfrm>
        </p:grpSpPr>
        <p:sp>
          <p:nvSpPr>
            <p:cNvPr id="18" name="MH_Entry_1"/>
            <p:cNvSpPr/>
            <p:nvPr>
              <p:custDataLst>
                <p:tags r:id="rId3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32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Number_1"/>
            <p:cNvSpPr/>
            <p:nvPr>
              <p:custDataLst>
                <p:tags r:id="rId4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152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什么是微信小程序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51510" y="1691005"/>
            <a:ext cx="5096510" cy="433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微信小程序是一种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全新的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连接用户与服务的方式，它可以在微信内被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便捷地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获取和传播，同时具有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出色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的使用体验。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20" y="1704975"/>
            <a:ext cx="5994400" cy="4323080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7780655" y="4251960"/>
            <a:ext cx="1143000" cy="450850"/>
          </a:xfrm>
          <a:prstGeom prst="flowChartAlternateProcess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6" name="流程图: 可选过程 5"/>
          <p:cNvSpPr/>
          <p:nvPr/>
        </p:nvSpPr>
        <p:spPr>
          <a:xfrm>
            <a:off x="10038715" y="3188335"/>
            <a:ext cx="1231265" cy="496570"/>
          </a:xfrm>
          <a:prstGeom prst="flowChartAlternateProcess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715000" y="1493520"/>
            <a:ext cx="30480" cy="440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198370" y="25749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tabLst>
                <a:tab pos="1163955" algn="l"/>
              </a:tabLst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微信开发者工具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1"/>
  <p:tag name="KSO_WM_UNIT_ID" val="custom160_25*m_i*1_1"/>
  <p:tag name="KSO_WM_UNIT_CLEAR" val="1"/>
  <p:tag name="KSO_WM_UNIT_LAYERLEVEL" val="1_1"/>
  <p:tag name="KSO_WM_DIAGRAM_GROUP_CODE" val="m1-2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25*i*1"/>
  <p:tag name="KSO_WM_TEMPLATE_CATEGORY" val="custom"/>
  <p:tag name="KSO_WM_TEMPLATE_INDEX" val="160"/>
  <p:tag name="KSO_WM_UNIT_INDEX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2"/>
  <p:tag name="KSO_WM_UNIT_ID" val="custom160_25*m_i*1_2"/>
  <p:tag name="KSO_WM_UNIT_CLEAR" val="1"/>
  <p:tag name="KSO_WM_UNIT_LAYERLEVEL" val="1_1"/>
  <p:tag name="KSO_WM_DIAGRAM_GROUP_CODE" val="m1-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3"/>
  <p:tag name="KSO_WM_UNIT_ID" val="custom160_25*m_i*1_3"/>
  <p:tag name="KSO_WM_UNIT_CLEAR" val="1"/>
  <p:tag name="KSO_WM_UNIT_LAYERLEVEL" val="1_1"/>
  <p:tag name="KSO_WM_DIAGRAM_GROUP_CODE" val="m1-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4"/>
  <p:tag name="KSO_WM_UNIT_ID" val="custom160_25*m_i*1_4"/>
  <p:tag name="KSO_WM_UNIT_CLEAR" val="1"/>
  <p:tag name="KSO_WM_UNIT_LAYERLEVEL" val="1_1"/>
  <p:tag name="KSO_WM_DIAGRAM_GROUP_CODE" val="m1-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25*i*8"/>
  <p:tag name="KSO_WM_TEMPLATE_CATEGORY" val="custom"/>
  <p:tag name="KSO_WM_TEMPLATE_INDEX" val="160"/>
  <p:tag name="KSO_WM_UNIT_INDEX" val="8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5"/>
  <p:tag name="KSO_WM_UNIT_ID" val="custom160_25*m_i*1_5"/>
  <p:tag name="KSO_WM_UNIT_CLEAR" val="1"/>
  <p:tag name="KSO_WM_UNIT_LAYERLEVEL" val="1_1"/>
  <p:tag name="KSO_WM_DIAGRAM_GROUP_CODE" val="m1-2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6"/>
  <p:tag name="KSO_WM_UNIT_ID" val="custom160_25*m_i*1_6"/>
  <p:tag name="KSO_WM_UNIT_CLEAR" val="1"/>
  <p:tag name="KSO_WM_UNIT_LAYERLEVEL" val="1_1"/>
  <p:tag name="KSO_WM_DIAGRAM_GROUP_CODE" val="m1-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7"/>
  <p:tag name="KSO_WM_UNIT_ID" val="custom160_25*m_i*1_7"/>
  <p:tag name="KSO_WM_UNIT_CLEAR" val="1"/>
  <p:tag name="KSO_WM_UNIT_LAYERLEVEL" val="1_1"/>
  <p:tag name="KSO_WM_DIAGRAM_GROUP_CODE" val="m1-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25*i*15"/>
  <p:tag name="KSO_WM_TEMPLATE_CATEGORY" val="custom"/>
  <p:tag name="KSO_WM_TEMPLATE_INDEX" val="160"/>
  <p:tag name="KSO_WM_UNIT_INDEX" val="1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8"/>
  <p:tag name="KSO_WM_UNIT_ID" val="custom160_25*m_i*1_8"/>
  <p:tag name="KSO_WM_UNIT_CLEAR" val="1"/>
  <p:tag name="KSO_WM_UNIT_LAYERLEVEL" val="1_1"/>
  <p:tag name="KSO_WM_DIAGRAM_GROUP_CODE" val="m1-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9"/>
  <p:tag name="KSO_WM_UNIT_ID" val="custom160_25*m_i*1_9"/>
  <p:tag name="KSO_WM_UNIT_CLEAR" val="1"/>
  <p:tag name="KSO_WM_UNIT_LAYERLEVEL" val="1_1"/>
  <p:tag name="KSO_WM_DIAGRAM_GROUP_CODE" val="m1-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10"/>
  <p:tag name="KSO_WM_UNIT_ID" val="custom160_25*m_i*1_10"/>
  <p:tag name="KSO_WM_UNIT_CLEAR" val="1"/>
  <p:tag name="KSO_WM_UNIT_LAYERLEVEL" val="1_1"/>
  <p:tag name="KSO_WM_DIAGRAM_GROUP_CODE" val="m1-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25*i*22"/>
  <p:tag name="KSO_WM_TEMPLATE_CATEGORY" val="custom"/>
  <p:tag name="KSO_WM_TEMPLATE_INDEX" val="160"/>
  <p:tag name="KSO_WM_UNIT_INDEX" val="2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11"/>
  <p:tag name="KSO_WM_UNIT_ID" val="custom160_25*m_i*1_11"/>
  <p:tag name="KSO_WM_UNIT_CLEAR" val="1"/>
  <p:tag name="KSO_WM_UNIT_LAYERLEVEL" val="1_1"/>
  <p:tag name="KSO_WM_DIAGRAM_GROUP_CODE" val="m1-2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12"/>
  <p:tag name="KSO_WM_UNIT_ID" val="custom160_25*m_i*1_12"/>
  <p:tag name="KSO_WM_UNIT_CLEAR" val="1"/>
  <p:tag name="KSO_WM_UNIT_LAYERLEVEL" val="1_1"/>
  <p:tag name="KSO_WM_DIAGRAM_GROUP_CODE" val="m1-2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i"/>
  <p:tag name="KSO_WM_UNIT_INDEX" val="1_13"/>
  <p:tag name="KSO_WM_UNIT_ID" val="custom160_25*m_i*1_13"/>
  <p:tag name="KSO_WM_UNIT_CLEAR" val="1"/>
  <p:tag name="KSO_WM_UNIT_LAYERLEVEL" val="1_1"/>
  <p:tag name="KSO_WM_DIAGRAM_GROUP_CODE" val="m1-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h_f"/>
  <p:tag name="KSO_WM_UNIT_INDEX" val="1_4_1"/>
  <p:tag name="KSO_WM_UNIT_ID" val="custom160_25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2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h_f"/>
  <p:tag name="KSO_WM_UNIT_INDEX" val="1_3_1"/>
  <p:tag name="KSO_WM_UNIT_ID" val="custom160_25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2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h_f"/>
  <p:tag name="KSO_WM_UNIT_INDEX" val="1_2_1"/>
  <p:tag name="KSO_WM_UNIT_ID" val="custom160_25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2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m_h_f"/>
  <p:tag name="KSO_WM_UNIT_INDEX" val="1_1_1"/>
  <p:tag name="KSO_WM_UNIT_ID" val="custom160_25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2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5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50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2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57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74</cp:revision>
  <dcterms:created xsi:type="dcterms:W3CDTF">2016-11-30T12:12:00Z</dcterms:created>
  <dcterms:modified xsi:type="dcterms:W3CDTF">2016-12-13T12:43:10Z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