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29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63875-0B7D-466E-9B5C-AF4B8DB2FDA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生命周期函数  onLoad  onReady  onShow  onHide onUnload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8355" y="20129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lnSpcReduction="20000"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——模块化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08965" y="201295"/>
            <a:ext cx="10974070" cy="62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sz="2800" dirty="0" err="1" smtClean="0">
                <a:ea typeface="微软雅黑" panose="020B0503020204020204" pitchFamily="34" charset="-122"/>
                <a:sym typeface="+mn-ea"/>
              </a:rPr>
              <a:t>将一些公共的代码抽离成为一个单独的 js 文件，作为一个模块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sz="2800" dirty="0" err="1" smtClean="0">
                <a:ea typeface="微软雅黑" panose="020B0503020204020204" pitchFamily="34" charset="-122"/>
                <a:sym typeface="+mn-ea"/>
              </a:rPr>
              <a:t>模块通过 </a:t>
            </a:r>
            <a:r>
              <a:rPr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module.exports</a:t>
            </a:r>
            <a:r>
              <a:rPr sz="2800" dirty="0" err="1" smtClean="0">
                <a:ea typeface="微软雅黑" panose="020B0503020204020204" pitchFamily="34" charset="-122"/>
                <a:sym typeface="+mn-ea"/>
              </a:rPr>
              <a:t> 对外暴露接口。</a:t>
            </a:r>
            <a:endParaRPr sz="2800" dirty="0" err="1" smtClean="0"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在需要使用这些模块的文件中，使用 </a:t>
            </a:r>
            <a:r>
              <a:rPr lang="zh-CN" altLang="en-US" sz="2800" dirty="0" err="1" smtClean="0">
                <a:ea typeface="微软雅黑" panose="020B0503020204020204" pitchFamily="34" charset="-122"/>
                <a:sym typeface="+mn-ea"/>
              </a:rPr>
              <a:t>require(path)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将公共代码引入。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</a:t>
            </a:r>
            <a:r>
              <a:rPr lang="zh-CN" altLang="en-US" sz="2800" dirty="0" err="1" smtClean="0">
                <a:ea typeface="微软雅黑" panose="020B0503020204020204" pitchFamily="34" charset="-122"/>
                <a:sym typeface="+mn-ea"/>
              </a:rPr>
              <a:t>quick start 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项目中的</a:t>
            </a:r>
            <a:r>
              <a:rPr lang="en-US" altLang="zh-CN" sz="2800" dirty="0" err="1" smtClean="0">
                <a:ea typeface="微软雅黑" panose="020B0503020204020204" pitchFamily="34" charset="-122"/>
                <a:sym typeface="+mn-ea"/>
              </a:rPr>
              <a:t>utils/utils.js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就是模块化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93825" y="852805"/>
            <a:ext cx="10304145" cy="5610860"/>
            <a:chOff x="2411" y="2399"/>
            <a:chExt cx="16227" cy="8836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2411" y="2399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"/>
              </p:custDataLst>
            </p:nvPr>
          </p:nvSpPr>
          <p:spPr>
            <a:xfrm>
              <a:off x="3682" y="3896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app.json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app.js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8995" y="3896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0776" y="5233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defTabSz="914400" fontAlgn="auto">
                <a:lnSpc>
                  <a:spcPts val="6060"/>
                </a:lnSpc>
                <a:buFont typeface="+mj-lt"/>
                <a:buAutoNum type="arabicPeriod"/>
                <a:tabLst>
                  <a:tab pos="1611630" algn="l"/>
                </a:tabLst>
              </a:pPr>
              <a:r>
                <a:rPr lang="en-US" altLang="zh-CN" sz="2800">
                  <a:ea typeface="+mn-ea"/>
                </a:rPr>
                <a:t>page.json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page.wxml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page.js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8355" y="20129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lnSpcReduction="20000"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8355" y="643890"/>
            <a:ext cx="10974070" cy="62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逻辑层是由</a:t>
            </a:r>
            <a:r>
              <a:rPr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JavaScript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编写。</a:t>
            </a:r>
            <a:endParaRPr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由于框架</a:t>
            </a:r>
            <a:r>
              <a:rPr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并非运行在浏览器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中，所以</a:t>
            </a:r>
            <a:r>
              <a:rPr sz="2800" dirty="0" err="1" smtClean="0">
                <a:ea typeface="微软雅黑" panose="020B0503020204020204" pitchFamily="34" charset="-122"/>
                <a:sym typeface="+mn-ea"/>
              </a:rPr>
              <a:t> JavaScript 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sz="2800" dirty="0" err="1" smtClean="0">
                <a:ea typeface="微软雅黑" panose="020B0503020204020204" pitchFamily="34" charset="-122"/>
                <a:sym typeface="+mn-ea"/>
              </a:rPr>
              <a:t> web 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中一些能 力都无法使用，如</a:t>
            </a:r>
            <a:r>
              <a:rPr sz="2800" dirty="0" err="1" smtClean="0">
                <a:ea typeface="微软雅黑" panose="020B0503020204020204" pitchFamily="34" charset="-122"/>
                <a:sym typeface="+mn-ea"/>
              </a:rPr>
              <a:t> document，window 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  <a:endParaRPr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逻辑层将数据进行处理后发送给视图层，同时接受视图层的事件反馈。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在JavaScript 文件中声明的变量和函数</a:t>
            </a:r>
            <a:r>
              <a:rPr lang="zh-CN" altLang="en-US" sz="2800" dirty="0" err="1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只在该文件中有效。</a:t>
            </a:r>
            <a:endParaRPr lang="zh-CN" altLang="en-US" sz="2800" dirty="0" err="1" smtClean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支持ES6语法</a:t>
            </a:r>
            <a:endParaRPr lang="zh-CN" altLang="en-US" sz="2800" b="1" dirty="0" err="1" smtClean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2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Char char="ü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41095" y="563880"/>
            <a:ext cx="6815455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app.js</a:t>
            </a:r>
            <a:endParaRPr lang="en-US" altLang="zh-CN" sz="3600" b="1" dirty="0"/>
          </a:p>
          <a:p>
            <a:r>
              <a:rPr lang="en-US" altLang="zh-CN" dirty="0"/>
              <a:t>              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注册程序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22960" y="2164080"/>
            <a:ext cx="10238105" cy="397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sz="2800" dirty="0" err="1" smtClean="0">
                <a:ea typeface="微软雅黑" panose="020B0503020204020204" pitchFamily="34" charset="-122"/>
                <a:sym typeface="+mn-ea"/>
              </a:rPr>
              <a:t>App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注册一个小程序，接受一个 </a:t>
            </a:r>
            <a:r>
              <a:rPr lang="zh-CN" altLang="en-US" sz="2800" dirty="0" err="1" smtClean="0">
                <a:ea typeface="微软雅黑" panose="020B0503020204020204" pitchFamily="34" charset="-122"/>
                <a:sym typeface="+mn-ea"/>
              </a:rPr>
              <a:t>object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参数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生命周期函数（onLaunch、onShow、onHide、onError）</a:t>
            </a:r>
            <a:endParaRPr lang="zh-CN" altLang="en-US" sz="2800" dirty="0" err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自定义属性（全局变量）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自定义函数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8355" y="20129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page.js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80135" y="1347470"/>
            <a:ext cx="9196705" cy="728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Page()——注册一个页面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data——页面的初始数据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生命周期函数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onLoad</a:t>
            </a:r>
            <a:r>
              <a:rPr lang="zh-CN" altLang="en-US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onReady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事件处理函数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setData()</a:t>
            </a:r>
            <a:r>
              <a:rPr lang="zh-CN" alt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getApp()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——获取到小程序实例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55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r>
              <a:rPr lang="zh-CN" alt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onShareAppMessage</a:t>
            </a:r>
            <a:endParaRPr lang="zh-CN" altLang="en-US" sz="2800" dirty="0" err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ts val="606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endParaRPr lang="zh-CN" altLang="en-US" sz="2800" dirty="0" err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14870" y="578485"/>
            <a:ext cx="5205095" cy="629285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Page({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data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: {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curNav: 1,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curIndex: 0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},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onLoad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: function () {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},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switchTab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: function (e) {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this.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setData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({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    curNav: 2,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    curIndex: 2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    })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})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6418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sym typeface="+mn-ea"/>
              </a:rPr>
              <a:t>setData()</a:t>
            </a:r>
            <a:r>
              <a:rPr lang="zh-CN" altLang="en-US" dirty="0" err="1" smtClean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dirty="0" err="1" smtClean="0">
              <a:solidFill>
                <a:schemeClr val="accent1"/>
              </a:solidFill>
              <a:latin typeface="+mn-lt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63625" y="1271270"/>
            <a:ext cx="10065385" cy="675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setData 函数用于将数据从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逻辑层发送到视图层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，同时改变对应的 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this.data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的值。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直接修改 this.data 无效，无法改变页面的状态，还会造成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数据不一致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单次设置的数据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不能超过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1024kB，请尽量避免一次设置过多的数据。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修改的就是Page（）中的data的值，故不需要写data这个键，直接写值。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而且</a:t>
            </a:r>
            <a:r>
              <a:rPr lang="zh-CN" alt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this.data 中</a:t>
            </a: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预先定义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8695" y="6794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sym typeface="+mn-ea"/>
              </a:rPr>
              <a:t>getApp</a:t>
            </a:r>
            <a:r>
              <a:rPr lang="zh-CN" altLang="en-US" dirty="0" err="1" smtClean="0">
                <a:latin typeface="+mj-lt"/>
                <a:ea typeface="微软雅黑" panose="020B0503020204020204" pitchFamily="34" charset="-122"/>
                <a:sym typeface="+mn-ea"/>
              </a:rPr>
              <a:t>()</a:t>
            </a:r>
            <a:r>
              <a:rPr lang="en-US" altLang="zh-CN" dirty="0">
                <a:latin typeface="+mj-lt"/>
                <a:ea typeface="+mj-ea"/>
              </a:rPr>
              <a:t>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1535" y="1667510"/>
            <a:ext cx="10065385" cy="675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getApp() 函数，可以获取到小程序实例。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获取实例之后，不要私自调用生命周期函数。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3581400" algn="l"/>
              </a:tabLst>
            </a:pPr>
            <a:r>
              <a:rPr lang="en-US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</a:t>
            </a: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在app.js中调用 getApp() </a:t>
            </a:r>
            <a:endParaRPr 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8695" y="6794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自定义分享</a:t>
            </a:r>
            <a:r>
              <a:rPr lang="en-US" altLang="zh-CN" dirty="0">
                <a:latin typeface="+mj-lt"/>
                <a:ea typeface="+mj-ea"/>
              </a:rPr>
              <a:t>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1535" y="1667510"/>
            <a:ext cx="10065385" cy="675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只有定义了此事件处理函数，右上角菜单才会显示“分享”按钮。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用户点击分享按钮的时候会调用。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2" indent="-5143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此事件需要 return 一个 Object，用于自定以分享内容。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8695" y="6794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自定义分享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+mj-ea"/>
              </a:rPr>
              <a:t>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1535" y="1667510"/>
            <a:ext cx="10065385" cy="675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201420" y="1667510"/>
            <a:ext cx="7047230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title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desc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path(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必须是以 / 开头的完整路径</a:t>
            </a:r>
            <a:r>
              <a:rPr lang="en-US" altLang="zh-CN" sz="2800">
                <a:ea typeface="+mn-ea"/>
              </a:rPr>
              <a:t>)</a:t>
            </a:r>
            <a:endParaRPr lang="en-US" altLang="zh-CN" sz="2800"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60" y="2426970"/>
            <a:ext cx="4224020" cy="36366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26"/>
  <p:tag name="KSO_WM_SLIDE_INDEX" val="26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63*164"/>
  <p:tag name="KSO_WM_SLIDE_SIZE" val="595*334"/>
  <p:tag name="KSO_WM_DIAGRAM_GROUP_CODE" val="m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53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77</cp:revision>
  <dcterms:created xsi:type="dcterms:W3CDTF">2016-11-30T12:12:00Z</dcterms:created>
  <dcterms:modified xsi:type="dcterms:W3CDTF">2017-01-03T03:29:19Z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