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17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29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63875-0B7D-466E-9B5C-AF4B8DB2FDA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63875-0B7D-466E-9B5C-AF4B8DB2FDA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63875-0B7D-466E-9B5C-AF4B8DB2FDA6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C82BA3-120F-49B0-AFA0-A3E35B284584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F21CE7-C50E-4496-838F-A9A63DF68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F21CE7-C50E-4496-838F-A9A63DF68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3" Type="http://schemas.openxmlformats.org/officeDocument/2006/relationships/image" Target="../media/image4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Relationship Id="rId3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0615" y="579120"/>
            <a:ext cx="7725410" cy="179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networkTimeout</a:t>
            </a:r>
            <a:endParaRPr lang="en-US" altLang="zh-CN" sz="3200" b="1" dirty="0"/>
          </a:p>
          <a:p>
            <a:r>
              <a:rPr lang="en-US" altLang="zh-CN" dirty="0"/>
              <a:t>                  </a:t>
            </a:r>
            <a:r>
              <a:rPr lang="en-US" altLang="zh-CN" b="1" dirty="0"/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ea typeface="微软雅黑" panose="020B0503020204020204" pitchFamily="34" charset="-122"/>
                <a:sym typeface="+mn-ea"/>
              </a:rPr>
              <a:t>——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网络请求的超时时间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ym typeface="+mn-ea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105" y="1996440"/>
            <a:ext cx="10037445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/>
              <a:t>request</a:t>
            </a:r>
            <a:endParaRPr lang="en-US" altLang="zh-CN" sz="2800"/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connectSocket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uploadFile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downloadFile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0615" y="579120"/>
            <a:ext cx="7725410" cy="179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debug</a:t>
            </a:r>
            <a:endParaRPr lang="en-US" altLang="zh-CN" sz="3200" b="1" dirty="0"/>
          </a:p>
          <a:p>
            <a:r>
              <a:rPr lang="en-US" altLang="zh-CN" dirty="0"/>
              <a:t>        </a:t>
            </a:r>
            <a:r>
              <a:rPr lang="en-US" altLang="zh-CN" sz="3200" b="1" dirty="0"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200" b="1" dirty="0">
                <a:ea typeface="微软雅黑" panose="020B0503020204020204" pitchFamily="34" charset="-122"/>
                <a:sym typeface="+mn-ea"/>
              </a:rPr>
              <a:t>调试信息</a:t>
            </a:r>
            <a:r>
              <a:rPr lang="en-US" altLang="zh-CN" dirty="0">
                <a:sym typeface="+mn-ea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105" y="2118360"/>
            <a:ext cx="10037445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fontAlgn="auto">
              <a:lnSpc>
                <a:spcPct val="200000"/>
              </a:lnSpc>
              <a:buFont typeface="+mj-lt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在开发者工具的控制台面板，调试信息以 info 的形式给出，其信息有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Page的注册，页面路由，数据更新，事件触发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。 可以帮助开发者快速定位一些常见的问题。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93825" y="852805"/>
            <a:ext cx="10304145" cy="5610860"/>
            <a:chOff x="2411" y="2399"/>
            <a:chExt cx="16227" cy="8836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2411" y="2399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"/>
              </p:custDataLst>
            </p:nvPr>
          </p:nvSpPr>
          <p:spPr>
            <a:xfrm>
              <a:off x="3682" y="3896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app.json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</a:t>
              </a:r>
              <a:endParaRPr lang="en-US" altLang="zh-CN" sz="2800">
                <a:ea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8995" y="3896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0776" y="5233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page.json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page.wxml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page.js</a:t>
              </a:r>
              <a:endParaRPr lang="en-US" altLang="zh-CN" sz="2800">
                <a:ea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8355" y="201295"/>
            <a:ext cx="8550910" cy="111188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page.json</a:t>
            </a:r>
            <a:endParaRPr lang="en-US" altLang="zh-CN" dirty="0">
              <a:latin typeface="+mj-lt"/>
              <a:ea typeface="+mj-ea"/>
            </a:endParaRPr>
          </a:p>
          <a:p>
            <a:r>
              <a:rPr lang="en-US" altLang="zh-CN" dirty="0">
                <a:latin typeface="+mj-lt"/>
                <a:ea typeface="+mj-ea"/>
              </a:rPr>
              <a:t>           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19175" y="1863725"/>
            <a:ext cx="9196705" cy="485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6715125" algn="l"/>
              </a:tabLst>
            </a:pPr>
            <a:r>
              <a:rPr lang="zh-CN" altLang="en-US" sz="3200">
                <a:ea typeface="微软雅黑" panose="020B0503020204020204" pitchFamily="34" charset="-122"/>
                <a:sym typeface="+mn-ea"/>
              </a:rPr>
              <a:t>只配置本页面的</a:t>
            </a:r>
            <a:r>
              <a:rPr lang="en-US" altLang="zh-CN" sz="3200">
                <a:ea typeface="微软雅黑" panose="020B0503020204020204" pitchFamily="34" charset="-122"/>
                <a:sym typeface="+mn-ea"/>
              </a:rPr>
              <a:t>window</a:t>
            </a:r>
            <a:endParaRPr lang="en-US" altLang="zh-CN" sz="32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6715125" algn="l"/>
              </a:tabLst>
            </a:pPr>
            <a:r>
              <a:rPr lang="zh-CN" altLang="en-US" sz="3200" dirty="0" err="1" smtClean="0">
                <a:ea typeface="微软雅黑" panose="020B0503020204020204" pitchFamily="34" charset="-122"/>
                <a:sym typeface="+mn-ea"/>
              </a:rPr>
              <a:t>覆盖</a:t>
            </a:r>
            <a:r>
              <a:rPr lang="en-US" altLang="zh-CN" sz="3200" dirty="0" err="1" smtClean="0">
                <a:ea typeface="微软雅黑" panose="020B0503020204020204" pitchFamily="34" charset="-122"/>
                <a:sym typeface="+mn-ea"/>
              </a:rPr>
              <a:t>app.json</a:t>
            </a:r>
            <a:r>
              <a:rPr lang="zh-CN" altLang="en-US" sz="3200" dirty="0" err="1" smtClean="0">
                <a:ea typeface="微软雅黑" panose="020B0503020204020204" pitchFamily="34" charset="-122"/>
                <a:sym typeface="+mn-ea"/>
              </a:rPr>
              <a:t>中的</a:t>
            </a:r>
            <a:r>
              <a:rPr lang="en-US" altLang="zh-CN" sz="3200">
                <a:ea typeface="微软雅黑" panose="020B0503020204020204" pitchFamily="34" charset="-122"/>
                <a:sym typeface="+mn-ea"/>
              </a:rPr>
              <a:t>windiow</a:t>
            </a:r>
            <a:endParaRPr lang="zh-CN" altLang="en-US" sz="3200" dirty="0" err="1" smtClean="0"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6715125" algn="l"/>
              </a:tabLst>
            </a:pPr>
            <a:r>
              <a:rPr lang="zh-CN" altLang="en-US" sz="3200" dirty="0" err="1" smtClean="0">
                <a:ea typeface="微软雅黑" panose="020B0503020204020204" pitchFamily="34" charset="-122"/>
                <a:sym typeface="+mn-ea"/>
              </a:rPr>
              <a:t>不需要写</a:t>
            </a:r>
            <a:r>
              <a:rPr lang="en-US" altLang="zh-CN" sz="3200">
                <a:ea typeface="微软雅黑" panose="020B0503020204020204" pitchFamily="34" charset="-122"/>
                <a:sym typeface="+mn-ea"/>
              </a:rPr>
              <a:t>windiow</a:t>
            </a:r>
            <a:r>
              <a:rPr lang="zh-CN" altLang="en-US" sz="3200">
                <a:ea typeface="微软雅黑" panose="020B0503020204020204" pitchFamily="34" charset="-122"/>
                <a:sym typeface="+mn-ea"/>
              </a:rPr>
              <a:t>键</a:t>
            </a:r>
            <a:endParaRPr lang="zh-CN" altLang="en-US" sz="3200">
              <a:ea typeface="微软雅黑" panose="020B0503020204020204" pitchFamily="34" charset="-122"/>
              <a:sym typeface="+mn-ea"/>
            </a:endParaRPr>
          </a:p>
          <a:p>
            <a:pPr marL="514350" lvl="2" indent="-514350" defTabSz="9144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  <a:buAutoNum type="arabicPeriod"/>
              <a:tabLst>
                <a:tab pos="6715125" algn="l"/>
              </a:tabLst>
            </a:pPr>
            <a:r>
              <a:rPr lang="zh-CN" altLang="en-US" sz="3200">
                <a:ea typeface="微软雅黑" panose="020B0503020204020204" pitchFamily="34" charset="-122"/>
                <a:sym typeface="+mn-ea"/>
              </a:rPr>
              <a:t>新增属性</a:t>
            </a:r>
            <a:r>
              <a:rPr lang="en-US" altLang="zh-CN" sz="3200">
                <a:solidFill>
                  <a:srgbClr val="C00000"/>
                </a:solidFill>
                <a:ea typeface="微软雅黑" panose="020B0503020204020204" pitchFamily="34" charset="-122"/>
                <a:sym typeface="+mn-ea"/>
              </a:rPr>
              <a:t>disableScroll</a:t>
            </a:r>
            <a:endParaRPr lang="en-US" altLang="zh-CN" sz="320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0" lvl="2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76AA30"/>
              </a:buClr>
              <a:buFont typeface="+mj-lt"/>
            </a:pPr>
            <a:endParaRPr lang="zh-CN" altLang="en-US" sz="3200" dirty="0" err="1" smtClean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marL="0" lvl="2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</a:pPr>
            <a:endParaRPr lang="en-US" altLang="zh-CN">
              <a:latin typeface="+mn-lt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25310" y="1863725"/>
            <a:ext cx="5205095" cy="3519805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{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  "navigationBarTitleText": 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		           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" 查看启动日志"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968243" y="41701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本课内容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 rot="0">
            <a:off x="4015740" y="2281555"/>
            <a:ext cx="3638550" cy="574040"/>
            <a:chOff x="2754992" y="2418896"/>
            <a:chExt cx="3638550" cy="465138"/>
          </a:xfrm>
        </p:grpSpPr>
        <p:sp>
          <p:nvSpPr>
            <p:cNvPr id="18" name="MH_Entry_1"/>
            <p:cNvSpPr/>
            <p:nvPr>
              <p:custDataLst>
                <p:tags r:id="rId3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0" dirty="0">
                  <a:solidFill>
                    <a:srgbClr val="A500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3200" kern="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Number_1"/>
            <p:cNvSpPr/>
            <p:nvPr>
              <p:custDataLst>
                <p:tags r:id="rId4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zh-CN" alt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 rot="0">
            <a:off x="4015740" y="3536315"/>
            <a:ext cx="3638550" cy="574040"/>
            <a:chOff x="2754992" y="2418896"/>
            <a:chExt cx="3638550" cy="465138"/>
          </a:xfrm>
        </p:grpSpPr>
        <p:sp>
          <p:nvSpPr>
            <p:cNvPr id="5" name="MH_Entry_1"/>
            <p:cNvSpPr/>
            <p:nvPr>
              <p:custDataLst>
                <p:tags r:id="rId6"/>
              </p:custDataLst>
            </p:nvPr>
          </p:nvSpPr>
          <p:spPr>
            <a:xfrm>
              <a:off x="3093130" y="2418896"/>
              <a:ext cx="3300412" cy="465138"/>
            </a:xfrm>
            <a:custGeom>
              <a:avLst/>
              <a:gdLst>
                <a:gd name="connsiteX0" fmla="*/ 0 w 3954840"/>
                <a:gd name="connsiteY0" fmla="*/ 0 h 557348"/>
                <a:gd name="connsiteX1" fmla="*/ 3835506 w 3954840"/>
                <a:gd name="connsiteY1" fmla="*/ 0 h 557348"/>
                <a:gd name="connsiteX2" fmla="*/ 3954840 w 3954840"/>
                <a:gd name="connsiteY2" fmla="*/ 92893 h 557348"/>
                <a:gd name="connsiteX3" fmla="*/ 3954840 w 3954840"/>
                <a:gd name="connsiteY3" fmla="*/ 464455 h 557348"/>
                <a:gd name="connsiteX4" fmla="*/ 3835506 w 3954840"/>
                <a:gd name="connsiteY4" fmla="*/ 557348 h 557348"/>
                <a:gd name="connsiteX5" fmla="*/ 0 w 3954840"/>
                <a:gd name="connsiteY5" fmla="*/ 557348 h 557348"/>
                <a:gd name="connsiteX6" fmla="*/ 45938 w 3954840"/>
                <a:gd name="connsiteY6" fmla="*/ 532414 h 557348"/>
                <a:gd name="connsiteX7" fmla="*/ 180850 w 3954840"/>
                <a:gd name="connsiteY7" fmla="*/ 278674 h 557348"/>
                <a:gd name="connsiteX8" fmla="*/ 45938 w 3954840"/>
                <a:gd name="connsiteY8" fmla="*/ 24934 h 5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4840" h="557348">
                  <a:moveTo>
                    <a:pt x="0" y="0"/>
                  </a:moveTo>
                  <a:lnTo>
                    <a:pt x="3835506" y="0"/>
                  </a:lnTo>
                  <a:cubicBezTo>
                    <a:pt x="3901412" y="0"/>
                    <a:pt x="3954840" y="41590"/>
                    <a:pt x="3954840" y="92893"/>
                  </a:cubicBezTo>
                  <a:lnTo>
                    <a:pt x="3954840" y="464455"/>
                  </a:lnTo>
                  <a:cubicBezTo>
                    <a:pt x="3954840" y="515758"/>
                    <a:pt x="3901412" y="557348"/>
                    <a:pt x="3835506" y="557348"/>
                  </a:cubicBezTo>
                  <a:lnTo>
                    <a:pt x="0" y="557348"/>
                  </a:lnTo>
                  <a:lnTo>
                    <a:pt x="45938" y="532414"/>
                  </a:lnTo>
                  <a:cubicBezTo>
                    <a:pt x="127334" y="477424"/>
                    <a:pt x="180850" y="384299"/>
                    <a:pt x="180850" y="278674"/>
                  </a:cubicBezTo>
                  <a:cubicBezTo>
                    <a:pt x="180850" y="173050"/>
                    <a:pt x="127334" y="79925"/>
                    <a:pt x="45938" y="2493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36000" rIns="36000" bIns="36000" anchor="ctr">
              <a:noAutofit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kern="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endParaRPr lang="zh-CN" altLang="en-US" sz="32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MH_Number_1"/>
            <p:cNvSpPr/>
            <p:nvPr>
              <p:custDataLst>
                <p:tags r:id="rId7"/>
              </p:custDataLst>
            </p:nvPr>
          </p:nvSpPr>
          <p:spPr>
            <a:xfrm>
              <a:off x="2754992" y="2449059"/>
              <a:ext cx="406400" cy="4064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rmAutofit fontScale="625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2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54783" y="40304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277620" y="1522730"/>
            <a:ext cx="10387965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框架提供了自己的视图层描述语言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WXML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WXSS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，以及基于 </a:t>
            </a: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JavaScript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的逻辑层框架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框架的核心是一个响应的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数据绑定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defTabSz="914400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Ø"/>
              <a:tabLst>
                <a:tab pos="1343025" algn="l"/>
              </a:tabLs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整个系统分为两块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视图层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>
                <a:ea typeface="微软雅黑" panose="020B0503020204020204" pitchFamily="34" charset="-122"/>
              </a:rPr>
              <a:t>View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>
                <a:ea typeface="微软雅黑" panose="020B0503020204020204" pitchFamily="34" charset="-122"/>
              </a:rPr>
              <a:t>App Service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buFont typeface="+mj-lt"/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968500" y="417195"/>
            <a:ext cx="8265795" cy="958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 defTabSz="685800">
              <a:tabLst>
                <a:tab pos="1790700" algn="l"/>
              </a:tabLst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微信小程序框架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30985" y="1523365"/>
            <a:ext cx="10304145" cy="5610860"/>
            <a:chOff x="2411" y="2399"/>
            <a:chExt cx="16227" cy="8836"/>
          </a:xfrm>
        </p:grpSpPr>
        <p:sp>
          <p:nvSpPr>
            <p:cNvPr id="1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2411" y="2399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3682" y="3896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</a:t>
              </a:r>
              <a:endParaRPr lang="en-US" altLang="zh-CN" sz="2800">
                <a:ea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4"/>
              </p:custDataLst>
            </p:nvPr>
          </p:nvSpPr>
          <p:spPr>
            <a:xfrm>
              <a:off x="8995" y="3896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页面程序：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5"/>
              </p:custDataLst>
            </p:nvPr>
          </p:nvSpPr>
          <p:spPr>
            <a:xfrm>
              <a:off x="10776" y="5233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page.wxml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page.js</a:t>
              </a:r>
              <a:endParaRPr lang="en-US" altLang="zh-CN" sz="2800">
                <a:ea typeface="+mn-ea"/>
              </a:endParaRPr>
            </a:p>
          </p:txBody>
        </p: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393825" y="852805"/>
            <a:ext cx="10304145" cy="5610860"/>
            <a:chOff x="2411" y="2399"/>
            <a:chExt cx="16227" cy="8836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2411" y="2399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"/>
              </p:custDataLst>
            </p:nvPr>
          </p:nvSpPr>
          <p:spPr>
            <a:xfrm>
              <a:off x="3682" y="3896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app.json</a:t>
              </a:r>
              <a:endParaRPr lang="en-US" altLang="zh-CN" sz="3600">
                <a:solidFill>
                  <a:srgbClr val="C00000"/>
                </a:solidFill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app.js</a:t>
              </a:r>
              <a:endParaRPr lang="en-US" altLang="zh-CN" sz="2800">
                <a:ea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8995" y="3896"/>
              <a:ext cx="5033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fontAlgn="auto">
                <a:lnSpc>
                  <a:spcPct val="200000"/>
                </a:lnSpc>
                <a:buFont typeface="+mj-lt"/>
              </a:pPr>
              <a:r>
                <a:rPr lang="zh-CN" altLang="en-US" sz="3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页面程序</a:t>
              </a:r>
              <a:r>
                <a:rPr lang="zh-CN" altLang="en-US" sz="2800">
                  <a:latin typeface="+mn-lt"/>
                  <a:ea typeface="+mn-ea"/>
                </a:rPr>
                <a:t>：</a:t>
              </a: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4"/>
              </p:custDataLst>
            </p:nvPr>
          </p:nvSpPr>
          <p:spPr>
            <a:xfrm>
              <a:off x="10776" y="5233"/>
              <a:ext cx="7862" cy="60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lvl="0" indent="0">
                <a:buNone/>
                <a:defRPr sz="2000"/>
              </a:lvl1pPr>
              <a:lvl2pPr indent="0">
                <a:buNone/>
                <a:defRPr sz="1400"/>
              </a:lvl2pPr>
              <a:lvl3pPr indent="0">
                <a:buNone/>
                <a:defRPr sz="1200"/>
              </a:lvl3pPr>
              <a:lvl4pPr indent="0">
                <a:buNone/>
                <a:defRPr sz="1000"/>
              </a:lvl4pPr>
              <a:lvl5pPr indent="0">
                <a:buNone/>
                <a:defRPr sz="1000"/>
              </a:lvl5pPr>
              <a:lvl6pPr indent="0">
                <a:buNone/>
                <a:defRPr sz="1000"/>
              </a:lvl6pPr>
              <a:lvl7pPr indent="0">
                <a:buNone/>
                <a:defRPr sz="1000"/>
              </a:lvl7pPr>
              <a:lvl8pPr indent="0">
                <a:buNone/>
                <a:defRPr sz="1000"/>
              </a:lvl8pPr>
              <a:lvl9pPr indent="0">
                <a:buNone/>
                <a:defRPr sz="1000"/>
              </a:lvl9pPr>
            </a:lstStyle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3600">
                  <a:solidFill>
                    <a:srgbClr val="C00000"/>
                  </a:solidFill>
                  <a:ea typeface="+mn-ea"/>
                </a:rPr>
                <a:t>page.json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page.wxss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page.wxml</a:t>
              </a:r>
              <a:endParaRPr lang="en-US" altLang="zh-CN" sz="2800">
                <a:ea typeface="+mn-ea"/>
              </a:endParaRPr>
            </a:p>
            <a:p>
              <a:pPr marL="457200" indent="-457200" fontAlgn="auto">
                <a:lnSpc>
                  <a:spcPts val="6060"/>
                </a:lnSpc>
                <a:buFont typeface="+mj-lt"/>
                <a:buAutoNum type="arabicPeriod"/>
              </a:pPr>
              <a:r>
                <a:rPr lang="en-US" altLang="zh-CN" sz="2800">
                  <a:ea typeface="+mn-ea"/>
                </a:rPr>
                <a:t>page.js</a:t>
              </a:r>
              <a:endParaRPr lang="en-US" altLang="zh-CN" sz="2800">
                <a:ea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0615" y="579120"/>
            <a:ext cx="3976370" cy="179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app.json</a:t>
            </a:r>
            <a:endParaRPr lang="en-US" altLang="zh-CN" sz="3200" b="1" dirty="0"/>
          </a:p>
          <a:p>
            <a:r>
              <a:rPr lang="en-US" altLang="zh-CN" dirty="0"/>
              <a:t>            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全局配置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105" y="1996282"/>
            <a:ext cx="3195639" cy="3811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+mn-lt"/>
                <a:ea typeface="+mn-ea"/>
              </a:rPr>
              <a:t>pages</a:t>
            </a:r>
            <a:endParaRPr lang="en-US" altLang="zh-CN" sz="2800">
              <a:latin typeface="+mn-lt"/>
              <a:ea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+mn-lt"/>
                <a:ea typeface="+mn-ea"/>
              </a:rPr>
              <a:t>window</a:t>
            </a:r>
            <a:endParaRPr lang="en-US" altLang="zh-CN" sz="2800">
              <a:latin typeface="+mn-lt"/>
              <a:ea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+mn-lt"/>
                <a:ea typeface="+mn-ea"/>
              </a:rPr>
              <a:t>tarBar</a:t>
            </a:r>
            <a:endParaRPr lang="en-US" altLang="zh-CN" sz="2800">
              <a:latin typeface="+mn-lt"/>
              <a:ea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+mn-lt"/>
                <a:ea typeface="+mn-ea"/>
              </a:rPr>
              <a:t>networkTimeout</a:t>
            </a:r>
            <a:endParaRPr lang="en-US" altLang="zh-CN" sz="2800">
              <a:latin typeface="+mn-lt"/>
              <a:ea typeface="+mn-ea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+mn-lt"/>
                <a:ea typeface="+mn-ea"/>
              </a:rPr>
              <a:t>debug</a:t>
            </a:r>
            <a:endParaRPr lang="en-US" altLang="zh-CN" sz="280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138430"/>
            <a:ext cx="4468495" cy="6551930"/>
          </a:xfrm>
          <a:prstGeom prst="rect">
            <a:avLst/>
          </a:prstGeom>
        </p:spPr>
      </p:pic>
      <p:sp>
        <p:nvSpPr>
          <p:cNvPr id="8196" name="文本框 14"/>
          <p:cNvSpPr>
            <a:spLocks noChangeArrowheads="1"/>
          </p:cNvSpPr>
          <p:nvPr/>
        </p:nvSpPr>
        <p:spPr bwMode="auto">
          <a:xfrm rot="21000000">
            <a:off x="3305810" y="3241040"/>
            <a:ext cx="2571115" cy="61341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DotumChe" panose="020B0609000101010101" pitchFamily="49" charset="-127"/>
                <a:ea typeface="微软雅黑" panose="020B0503020204020204" pitchFamily="34" charset="-122"/>
                <a:sym typeface="DotumChe" panose="020B0609000101010101" pitchFamily="49" charset="-127"/>
              </a:rPr>
              <a:t>禁止写注释</a:t>
            </a:r>
            <a:endParaRPr lang="zh-CN" altLang="en-US" sz="3200" b="1" dirty="0">
              <a:solidFill>
                <a:schemeClr val="bg1"/>
              </a:solidFill>
              <a:latin typeface="DotumChe" panose="020B0609000101010101" pitchFamily="49" charset="-127"/>
              <a:ea typeface="微软雅黑" panose="020B0503020204020204" pitchFamily="34" charset="-122"/>
              <a:sym typeface="DotumChe" panose="020B0609000101010101" pitchFamily="49" charset="-127"/>
            </a:endParaRPr>
          </a:p>
        </p:txBody>
      </p:sp>
      <p:sp>
        <p:nvSpPr>
          <p:cNvPr id="162" name=" 162"/>
          <p:cNvSpPr/>
          <p:nvPr/>
        </p:nvSpPr>
        <p:spPr>
          <a:xfrm>
            <a:off x="3274060" y="3590925"/>
            <a:ext cx="2635250" cy="95250"/>
          </a:xfrm>
          <a:custGeom>
            <a:avLst/>
            <a:gdLst>
              <a:gd name="connsiteX0" fmla="*/ 277525 w 494328"/>
              <a:gd name="connsiteY0" fmla="*/ 292250 h 324036"/>
              <a:gd name="connsiteX1" fmla="*/ 309311 w 494328"/>
              <a:gd name="connsiteY1" fmla="*/ 292250 h 324036"/>
              <a:gd name="connsiteX2" fmla="*/ 309311 w 494328"/>
              <a:gd name="connsiteY2" fmla="*/ 324036 h 324036"/>
              <a:gd name="connsiteX3" fmla="*/ 277525 w 494328"/>
              <a:gd name="connsiteY3" fmla="*/ 324036 h 324036"/>
              <a:gd name="connsiteX4" fmla="*/ 323779 w 494328"/>
              <a:gd name="connsiteY4" fmla="*/ 243541 h 324036"/>
              <a:gd name="connsiteX5" fmla="*/ 355565 w 494328"/>
              <a:gd name="connsiteY5" fmla="*/ 243541 h 324036"/>
              <a:gd name="connsiteX6" fmla="*/ 355565 w 494328"/>
              <a:gd name="connsiteY6" fmla="*/ 275328 h 324036"/>
              <a:gd name="connsiteX7" fmla="*/ 323779 w 494328"/>
              <a:gd name="connsiteY7" fmla="*/ 275328 h 324036"/>
              <a:gd name="connsiteX8" fmla="*/ 277525 w 494328"/>
              <a:gd name="connsiteY8" fmla="*/ 243541 h 324036"/>
              <a:gd name="connsiteX9" fmla="*/ 309311 w 494328"/>
              <a:gd name="connsiteY9" fmla="*/ 243541 h 324036"/>
              <a:gd name="connsiteX10" fmla="*/ 309311 w 494328"/>
              <a:gd name="connsiteY10" fmla="*/ 275328 h 324036"/>
              <a:gd name="connsiteX11" fmla="*/ 277525 w 494328"/>
              <a:gd name="connsiteY11" fmla="*/ 275328 h 324036"/>
              <a:gd name="connsiteX12" fmla="*/ 370033 w 494328"/>
              <a:gd name="connsiteY12" fmla="*/ 194833 h 324036"/>
              <a:gd name="connsiteX13" fmla="*/ 401820 w 494328"/>
              <a:gd name="connsiteY13" fmla="*/ 194833 h 324036"/>
              <a:gd name="connsiteX14" fmla="*/ 401820 w 494328"/>
              <a:gd name="connsiteY14" fmla="*/ 226620 h 324036"/>
              <a:gd name="connsiteX15" fmla="*/ 370033 w 494328"/>
              <a:gd name="connsiteY15" fmla="*/ 226620 h 324036"/>
              <a:gd name="connsiteX16" fmla="*/ 323779 w 494328"/>
              <a:gd name="connsiteY16" fmla="*/ 194833 h 324036"/>
              <a:gd name="connsiteX17" fmla="*/ 355565 w 494328"/>
              <a:gd name="connsiteY17" fmla="*/ 194833 h 324036"/>
              <a:gd name="connsiteX18" fmla="*/ 355565 w 494328"/>
              <a:gd name="connsiteY18" fmla="*/ 226620 h 324036"/>
              <a:gd name="connsiteX19" fmla="*/ 323779 w 494328"/>
              <a:gd name="connsiteY19" fmla="*/ 226620 h 324036"/>
              <a:gd name="connsiteX20" fmla="*/ 277525 w 494328"/>
              <a:gd name="connsiteY20" fmla="*/ 194833 h 324036"/>
              <a:gd name="connsiteX21" fmla="*/ 309311 w 494328"/>
              <a:gd name="connsiteY21" fmla="*/ 194833 h 324036"/>
              <a:gd name="connsiteX22" fmla="*/ 309311 w 494328"/>
              <a:gd name="connsiteY22" fmla="*/ 226620 h 324036"/>
              <a:gd name="connsiteX23" fmla="*/ 277525 w 494328"/>
              <a:gd name="connsiteY23" fmla="*/ 226620 h 324036"/>
              <a:gd name="connsiteX24" fmla="*/ 231271 w 494328"/>
              <a:gd name="connsiteY24" fmla="*/ 194833 h 324036"/>
              <a:gd name="connsiteX25" fmla="*/ 263057 w 494328"/>
              <a:gd name="connsiteY25" fmla="*/ 194833 h 324036"/>
              <a:gd name="connsiteX26" fmla="*/ 263057 w 494328"/>
              <a:gd name="connsiteY26" fmla="*/ 226620 h 324036"/>
              <a:gd name="connsiteX27" fmla="*/ 231271 w 494328"/>
              <a:gd name="connsiteY27" fmla="*/ 226620 h 324036"/>
              <a:gd name="connsiteX28" fmla="*/ 185016 w 494328"/>
              <a:gd name="connsiteY28" fmla="*/ 194833 h 324036"/>
              <a:gd name="connsiteX29" fmla="*/ 216803 w 494328"/>
              <a:gd name="connsiteY29" fmla="*/ 194833 h 324036"/>
              <a:gd name="connsiteX30" fmla="*/ 216803 w 494328"/>
              <a:gd name="connsiteY30" fmla="*/ 226620 h 324036"/>
              <a:gd name="connsiteX31" fmla="*/ 185016 w 494328"/>
              <a:gd name="connsiteY31" fmla="*/ 226620 h 324036"/>
              <a:gd name="connsiteX32" fmla="*/ 138762 w 494328"/>
              <a:gd name="connsiteY32" fmla="*/ 194833 h 324036"/>
              <a:gd name="connsiteX33" fmla="*/ 170549 w 494328"/>
              <a:gd name="connsiteY33" fmla="*/ 194833 h 324036"/>
              <a:gd name="connsiteX34" fmla="*/ 170549 w 494328"/>
              <a:gd name="connsiteY34" fmla="*/ 226620 h 324036"/>
              <a:gd name="connsiteX35" fmla="*/ 138762 w 494328"/>
              <a:gd name="connsiteY35" fmla="*/ 226620 h 324036"/>
              <a:gd name="connsiteX36" fmla="*/ 92508 w 494328"/>
              <a:gd name="connsiteY36" fmla="*/ 194833 h 324036"/>
              <a:gd name="connsiteX37" fmla="*/ 124294 w 494328"/>
              <a:gd name="connsiteY37" fmla="*/ 194833 h 324036"/>
              <a:gd name="connsiteX38" fmla="*/ 124294 w 494328"/>
              <a:gd name="connsiteY38" fmla="*/ 226620 h 324036"/>
              <a:gd name="connsiteX39" fmla="*/ 92508 w 494328"/>
              <a:gd name="connsiteY39" fmla="*/ 226620 h 324036"/>
              <a:gd name="connsiteX40" fmla="*/ 46254 w 494328"/>
              <a:gd name="connsiteY40" fmla="*/ 194833 h 324036"/>
              <a:gd name="connsiteX41" fmla="*/ 78040 w 494328"/>
              <a:gd name="connsiteY41" fmla="*/ 194833 h 324036"/>
              <a:gd name="connsiteX42" fmla="*/ 78040 w 494328"/>
              <a:gd name="connsiteY42" fmla="*/ 226620 h 324036"/>
              <a:gd name="connsiteX43" fmla="*/ 46254 w 494328"/>
              <a:gd name="connsiteY43" fmla="*/ 226620 h 324036"/>
              <a:gd name="connsiteX44" fmla="*/ 0 w 494328"/>
              <a:gd name="connsiteY44" fmla="*/ 194833 h 324036"/>
              <a:gd name="connsiteX45" fmla="*/ 31787 w 494328"/>
              <a:gd name="connsiteY45" fmla="*/ 194833 h 324036"/>
              <a:gd name="connsiteX46" fmla="*/ 31787 w 494328"/>
              <a:gd name="connsiteY46" fmla="*/ 226620 h 324036"/>
              <a:gd name="connsiteX47" fmla="*/ 0 w 494328"/>
              <a:gd name="connsiteY47" fmla="*/ 226620 h 324036"/>
              <a:gd name="connsiteX48" fmla="*/ 416287 w 494328"/>
              <a:gd name="connsiteY48" fmla="*/ 170479 h 324036"/>
              <a:gd name="connsiteX49" fmla="*/ 448074 w 494328"/>
              <a:gd name="connsiteY49" fmla="*/ 170479 h 324036"/>
              <a:gd name="connsiteX50" fmla="*/ 448074 w 494328"/>
              <a:gd name="connsiteY50" fmla="*/ 202266 h 324036"/>
              <a:gd name="connsiteX51" fmla="*/ 416287 w 494328"/>
              <a:gd name="connsiteY51" fmla="*/ 202266 h 324036"/>
              <a:gd name="connsiteX52" fmla="*/ 462542 w 494328"/>
              <a:gd name="connsiteY52" fmla="*/ 146125 h 324036"/>
              <a:gd name="connsiteX53" fmla="*/ 494328 w 494328"/>
              <a:gd name="connsiteY53" fmla="*/ 146125 h 324036"/>
              <a:gd name="connsiteX54" fmla="*/ 494328 w 494328"/>
              <a:gd name="connsiteY54" fmla="*/ 177911 h 324036"/>
              <a:gd name="connsiteX55" fmla="*/ 462542 w 494328"/>
              <a:gd name="connsiteY55" fmla="*/ 177911 h 324036"/>
              <a:gd name="connsiteX56" fmla="*/ 370033 w 494328"/>
              <a:gd name="connsiteY56" fmla="*/ 146125 h 324036"/>
              <a:gd name="connsiteX57" fmla="*/ 401820 w 494328"/>
              <a:gd name="connsiteY57" fmla="*/ 146125 h 324036"/>
              <a:gd name="connsiteX58" fmla="*/ 401820 w 494328"/>
              <a:gd name="connsiteY58" fmla="*/ 177911 h 324036"/>
              <a:gd name="connsiteX59" fmla="*/ 370033 w 494328"/>
              <a:gd name="connsiteY59" fmla="*/ 177911 h 324036"/>
              <a:gd name="connsiteX60" fmla="*/ 323779 w 494328"/>
              <a:gd name="connsiteY60" fmla="*/ 146125 h 324036"/>
              <a:gd name="connsiteX61" fmla="*/ 355565 w 494328"/>
              <a:gd name="connsiteY61" fmla="*/ 146125 h 324036"/>
              <a:gd name="connsiteX62" fmla="*/ 355565 w 494328"/>
              <a:gd name="connsiteY62" fmla="*/ 177911 h 324036"/>
              <a:gd name="connsiteX63" fmla="*/ 323779 w 494328"/>
              <a:gd name="connsiteY63" fmla="*/ 177911 h 324036"/>
              <a:gd name="connsiteX64" fmla="*/ 277525 w 494328"/>
              <a:gd name="connsiteY64" fmla="*/ 146125 h 324036"/>
              <a:gd name="connsiteX65" fmla="*/ 309311 w 494328"/>
              <a:gd name="connsiteY65" fmla="*/ 146125 h 324036"/>
              <a:gd name="connsiteX66" fmla="*/ 309311 w 494328"/>
              <a:gd name="connsiteY66" fmla="*/ 177911 h 324036"/>
              <a:gd name="connsiteX67" fmla="*/ 277525 w 494328"/>
              <a:gd name="connsiteY67" fmla="*/ 177911 h 324036"/>
              <a:gd name="connsiteX68" fmla="*/ 231271 w 494328"/>
              <a:gd name="connsiteY68" fmla="*/ 146125 h 324036"/>
              <a:gd name="connsiteX69" fmla="*/ 263057 w 494328"/>
              <a:gd name="connsiteY69" fmla="*/ 146125 h 324036"/>
              <a:gd name="connsiteX70" fmla="*/ 263057 w 494328"/>
              <a:gd name="connsiteY70" fmla="*/ 177911 h 324036"/>
              <a:gd name="connsiteX71" fmla="*/ 231271 w 494328"/>
              <a:gd name="connsiteY71" fmla="*/ 177911 h 324036"/>
              <a:gd name="connsiteX72" fmla="*/ 185016 w 494328"/>
              <a:gd name="connsiteY72" fmla="*/ 146125 h 324036"/>
              <a:gd name="connsiteX73" fmla="*/ 216803 w 494328"/>
              <a:gd name="connsiteY73" fmla="*/ 146125 h 324036"/>
              <a:gd name="connsiteX74" fmla="*/ 216803 w 494328"/>
              <a:gd name="connsiteY74" fmla="*/ 177911 h 324036"/>
              <a:gd name="connsiteX75" fmla="*/ 185016 w 494328"/>
              <a:gd name="connsiteY75" fmla="*/ 177911 h 324036"/>
              <a:gd name="connsiteX76" fmla="*/ 138762 w 494328"/>
              <a:gd name="connsiteY76" fmla="*/ 146125 h 324036"/>
              <a:gd name="connsiteX77" fmla="*/ 170549 w 494328"/>
              <a:gd name="connsiteY77" fmla="*/ 146125 h 324036"/>
              <a:gd name="connsiteX78" fmla="*/ 170549 w 494328"/>
              <a:gd name="connsiteY78" fmla="*/ 177911 h 324036"/>
              <a:gd name="connsiteX79" fmla="*/ 138762 w 494328"/>
              <a:gd name="connsiteY79" fmla="*/ 177911 h 324036"/>
              <a:gd name="connsiteX80" fmla="*/ 92508 w 494328"/>
              <a:gd name="connsiteY80" fmla="*/ 146125 h 324036"/>
              <a:gd name="connsiteX81" fmla="*/ 124294 w 494328"/>
              <a:gd name="connsiteY81" fmla="*/ 146125 h 324036"/>
              <a:gd name="connsiteX82" fmla="*/ 124294 w 494328"/>
              <a:gd name="connsiteY82" fmla="*/ 177911 h 324036"/>
              <a:gd name="connsiteX83" fmla="*/ 92508 w 494328"/>
              <a:gd name="connsiteY83" fmla="*/ 177911 h 324036"/>
              <a:gd name="connsiteX84" fmla="*/ 46254 w 494328"/>
              <a:gd name="connsiteY84" fmla="*/ 146125 h 324036"/>
              <a:gd name="connsiteX85" fmla="*/ 78040 w 494328"/>
              <a:gd name="connsiteY85" fmla="*/ 146125 h 324036"/>
              <a:gd name="connsiteX86" fmla="*/ 78040 w 494328"/>
              <a:gd name="connsiteY86" fmla="*/ 177911 h 324036"/>
              <a:gd name="connsiteX87" fmla="*/ 46254 w 494328"/>
              <a:gd name="connsiteY87" fmla="*/ 177911 h 324036"/>
              <a:gd name="connsiteX88" fmla="*/ 0 w 494328"/>
              <a:gd name="connsiteY88" fmla="*/ 146125 h 324036"/>
              <a:gd name="connsiteX89" fmla="*/ 31787 w 494328"/>
              <a:gd name="connsiteY89" fmla="*/ 146125 h 324036"/>
              <a:gd name="connsiteX90" fmla="*/ 31787 w 494328"/>
              <a:gd name="connsiteY90" fmla="*/ 177911 h 324036"/>
              <a:gd name="connsiteX91" fmla="*/ 0 w 494328"/>
              <a:gd name="connsiteY91" fmla="*/ 177911 h 324036"/>
              <a:gd name="connsiteX92" fmla="*/ 416287 w 494328"/>
              <a:gd name="connsiteY92" fmla="*/ 121771 h 324036"/>
              <a:gd name="connsiteX93" fmla="*/ 448074 w 494328"/>
              <a:gd name="connsiteY93" fmla="*/ 121771 h 324036"/>
              <a:gd name="connsiteX94" fmla="*/ 448074 w 494328"/>
              <a:gd name="connsiteY94" fmla="*/ 153557 h 324036"/>
              <a:gd name="connsiteX95" fmla="*/ 416287 w 494328"/>
              <a:gd name="connsiteY95" fmla="*/ 153557 h 324036"/>
              <a:gd name="connsiteX96" fmla="*/ 370033 w 494328"/>
              <a:gd name="connsiteY96" fmla="*/ 97417 h 324036"/>
              <a:gd name="connsiteX97" fmla="*/ 401820 w 494328"/>
              <a:gd name="connsiteY97" fmla="*/ 97417 h 324036"/>
              <a:gd name="connsiteX98" fmla="*/ 401820 w 494328"/>
              <a:gd name="connsiteY98" fmla="*/ 129203 h 324036"/>
              <a:gd name="connsiteX99" fmla="*/ 370033 w 494328"/>
              <a:gd name="connsiteY99" fmla="*/ 129203 h 324036"/>
              <a:gd name="connsiteX100" fmla="*/ 323779 w 494328"/>
              <a:gd name="connsiteY100" fmla="*/ 97417 h 324036"/>
              <a:gd name="connsiteX101" fmla="*/ 355565 w 494328"/>
              <a:gd name="connsiteY101" fmla="*/ 97417 h 324036"/>
              <a:gd name="connsiteX102" fmla="*/ 355565 w 494328"/>
              <a:gd name="connsiteY102" fmla="*/ 129203 h 324036"/>
              <a:gd name="connsiteX103" fmla="*/ 323779 w 494328"/>
              <a:gd name="connsiteY103" fmla="*/ 129203 h 324036"/>
              <a:gd name="connsiteX104" fmla="*/ 277525 w 494328"/>
              <a:gd name="connsiteY104" fmla="*/ 97417 h 324036"/>
              <a:gd name="connsiteX105" fmla="*/ 309311 w 494328"/>
              <a:gd name="connsiteY105" fmla="*/ 97417 h 324036"/>
              <a:gd name="connsiteX106" fmla="*/ 309311 w 494328"/>
              <a:gd name="connsiteY106" fmla="*/ 129203 h 324036"/>
              <a:gd name="connsiteX107" fmla="*/ 277525 w 494328"/>
              <a:gd name="connsiteY107" fmla="*/ 129203 h 324036"/>
              <a:gd name="connsiteX108" fmla="*/ 231271 w 494328"/>
              <a:gd name="connsiteY108" fmla="*/ 97417 h 324036"/>
              <a:gd name="connsiteX109" fmla="*/ 263057 w 494328"/>
              <a:gd name="connsiteY109" fmla="*/ 97417 h 324036"/>
              <a:gd name="connsiteX110" fmla="*/ 263057 w 494328"/>
              <a:gd name="connsiteY110" fmla="*/ 129203 h 324036"/>
              <a:gd name="connsiteX111" fmla="*/ 231271 w 494328"/>
              <a:gd name="connsiteY111" fmla="*/ 129203 h 324036"/>
              <a:gd name="connsiteX112" fmla="*/ 185016 w 494328"/>
              <a:gd name="connsiteY112" fmla="*/ 97417 h 324036"/>
              <a:gd name="connsiteX113" fmla="*/ 216803 w 494328"/>
              <a:gd name="connsiteY113" fmla="*/ 97417 h 324036"/>
              <a:gd name="connsiteX114" fmla="*/ 216803 w 494328"/>
              <a:gd name="connsiteY114" fmla="*/ 129203 h 324036"/>
              <a:gd name="connsiteX115" fmla="*/ 185016 w 494328"/>
              <a:gd name="connsiteY115" fmla="*/ 129203 h 324036"/>
              <a:gd name="connsiteX116" fmla="*/ 138762 w 494328"/>
              <a:gd name="connsiteY116" fmla="*/ 97417 h 324036"/>
              <a:gd name="connsiteX117" fmla="*/ 170549 w 494328"/>
              <a:gd name="connsiteY117" fmla="*/ 97417 h 324036"/>
              <a:gd name="connsiteX118" fmla="*/ 170549 w 494328"/>
              <a:gd name="connsiteY118" fmla="*/ 129203 h 324036"/>
              <a:gd name="connsiteX119" fmla="*/ 138762 w 494328"/>
              <a:gd name="connsiteY119" fmla="*/ 129203 h 324036"/>
              <a:gd name="connsiteX120" fmla="*/ 92508 w 494328"/>
              <a:gd name="connsiteY120" fmla="*/ 97417 h 324036"/>
              <a:gd name="connsiteX121" fmla="*/ 124294 w 494328"/>
              <a:gd name="connsiteY121" fmla="*/ 97417 h 324036"/>
              <a:gd name="connsiteX122" fmla="*/ 124294 w 494328"/>
              <a:gd name="connsiteY122" fmla="*/ 129203 h 324036"/>
              <a:gd name="connsiteX123" fmla="*/ 92508 w 494328"/>
              <a:gd name="connsiteY123" fmla="*/ 129203 h 324036"/>
              <a:gd name="connsiteX124" fmla="*/ 46254 w 494328"/>
              <a:gd name="connsiteY124" fmla="*/ 97417 h 324036"/>
              <a:gd name="connsiteX125" fmla="*/ 78040 w 494328"/>
              <a:gd name="connsiteY125" fmla="*/ 97417 h 324036"/>
              <a:gd name="connsiteX126" fmla="*/ 78040 w 494328"/>
              <a:gd name="connsiteY126" fmla="*/ 129203 h 324036"/>
              <a:gd name="connsiteX127" fmla="*/ 46254 w 494328"/>
              <a:gd name="connsiteY127" fmla="*/ 129203 h 324036"/>
              <a:gd name="connsiteX128" fmla="*/ 0 w 494328"/>
              <a:gd name="connsiteY128" fmla="*/ 97417 h 324036"/>
              <a:gd name="connsiteX129" fmla="*/ 31787 w 494328"/>
              <a:gd name="connsiteY129" fmla="*/ 97417 h 324036"/>
              <a:gd name="connsiteX130" fmla="*/ 31787 w 494328"/>
              <a:gd name="connsiteY130" fmla="*/ 129203 h 324036"/>
              <a:gd name="connsiteX131" fmla="*/ 0 w 494328"/>
              <a:gd name="connsiteY131" fmla="*/ 129203 h 324036"/>
              <a:gd name="connsiteX132" fmla="*/ 323779 w 494328"/>
              <a:gd name="connsiteY132" fmla="*/ 48708 h 324036"/>
              <a:gd name="connsiteX133" fmla="*/ 355565 w 494328"/>
              <a:gd name="connsiteY133" fmla="*/ 48708 h 324036"/>
              <a:gd name="connsiteX134" fmla="*/ 355565 w 494328"/>
              <a:gd name="connsiteY134" fmla="*/ 80495 h 324036"/>
              <a:gd name="connsiteX135" fmla="*/ 323779 w 494328"/>
              <a:gd name="connsiteY135" fmla="*/ 80495 h 324036"/>
              <a:gd name="connsiteX136" fmla="*/ 277525 w 494328"/>
              <a:gd name="connsiteY136" fmla="*/ 48708 h 324036"/>
              <a:gd name="connsiteX137" fmla="*/ 309311 w 494328"/>
              <a:gd name="connsiteY137" fmla="*/ 48708 h 324036"/>
              <a:gd name="connsiteX138" fmla="*/ 309311 w 494328"/>
              <a:gd name="connsiteY138" fmla="*/ 80495 h 324036"/>
              <a:gd name="connsiteX139" fmla="*/ 277525 w 494328"/>
              <a:gd name="connsiteY139" fmla="*/ 80495 h 324036"/>
              <a:gd name="connsiteX140" fmla="*/ 277525 w 494328"/>
              <a:gd name="connsiteY140" fmla="*/ 0 h 324036"/>
              <a:gd name="connsiteX141" fmla="*/ 309311 w 494328"/>
              <a:gd name="connsiteY141" fmla="*/ 0 h 324036"/>
              <a:gd name="connsiteX142" fmla="*/ 309311 w 494328"/>
              <a:gd name="connsiteY142" fmla="*/ 31787 h 324036"/>
              <a:gd name="connsiteX143" fmla="*/ 277525 w 494328"/>
              <a:gd name="connsiteY143" fmla="*/ 31787 h 32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94328" h="324036">
                <a:moveTo>
                  <a:pt x="277525" y="292250"/>
                </a:moveTo>
                <a:lnTo>
                  <a:pt x="309311" y="292250"/>
                </a:lnTo>
                <a:lnTo>
                  <a:pt x="309311" y="324036"/>
                </a:lnTo>
                <a:lnTo>
                  <a:pt x="277525" y="324036"/>
                </a:lnTo>
                <a:close/>
                <a:moveTo>
                  <a:pt x="323779" y="243541"/>
                </a:moveTo>
                <a:lnTo>
                  <a:pt x="355565" y="243541"/>
                </a:lnTo>
                <a:lnTo>
                  <a:pt x="355565" y="275328"/>
                </a:lnTo>
                <a:lnTo>
                  <a:pt x="323779" y="275328"/>
                </a:lnTo>
                <a:close/>
                <a:moveTo>
                  <a:pt x="277525" y="243541"/>
                </a:moveTo>
                <a:lnTo>
                  <a:pt x="309311" y="243541"/>
                </a:lnTo>
                <a:lnTo>
                  <a:pt x="309311" y="275328"/>
                </a:lnTo>
                <a:lnTo>
                  <a:pt x="277525" y="275328"/>
                </a:lnTo>
                <a:close/>
                <a:moveTo>
                  <a:pt x="370033" y="194833"/>
                </a:moveTo>
                <a:lnTo>
                  <a:pt x="401820" y="194833"/>
                </a:lnTo>
                <a:lnTo>
                  <a:pt x="401820" y="226620"/>
                </a:lnTo>
                <a:lnTo>
                  <a:pt x="370033" y="226620"/>
                </a:lnTo>
                <a:close/>
                <a:moveTo>
                  <a:pt x="323779" y="194833"/>
                </a:moveTo>
                <a:lnTo>
                  <a:pt x="355565" y="194833"/>
                </a:lnTo>
                <a:lnTo>
                  <a:pt x="355565" y="226620"/>
                </a:lnTo>
                <a:lnTo>
                  <a:pt x="323779" y="226620"/>
                </a:lnTo>
                <a:close/>
                <a:moveTo>
                  <a:pt x="277525" y="194833"/>
                </a:moveTo>
                <a:lnTo>
                  <a:pt x="309311" y="194833"/>
                </a:lnTo>
                <a:lnTo>
                  <a:pt x="309311" y="226620"/>
                </a:lnTo>
                <a:lnTo>
                  <a:pt x="277525" y="226620"/>
                </a:lnTo>
                <a:close/>
                <a:moveTo>
                  <a:pt x="231271" y="194833"/>
                </a:moveTo>
                <a:lnTo>
                  <a:pt x="263057" y="194833"/>
                </a:lnTo>
                <a:lnTo>
                  <a:pt x="263057" y="226620"/>
                </a:lnTo>
                <a:lnTo>
                  <a:pt x="231271" y="226620"/>
                </a:lnTo>
                <a:close/>
                <a:moveTo>
                  <a:pt x="185016" y="194833"/>
                </a:moveTo>
                <a:lnTo>
                  <a:pt x="216803" y="194833"/>
                </a:lnTo>
                <a:lnTo>
                  <a:pt x="216803" y="226620"/>
                </a:lnTo>
                <a:lnTo>
                  <a:pt x="185016" y="226620"/>
                </a:lnTo>
                <a:close/>
                <a:moveTo>
                  <a:pt x="138762" y="194833"/>
                </a:moveTo>
                <a:lnTo>
                  <a:pt x="170549" y="194833"/>
                </a:lnTo>
                <a:lnTo>
                  <a:pt x="170549" y="226620"/>
                </a:lnTo>
                <a:lnTo>
                  <a:pt x="138762" y="226620"/>
                </a:lnTo>
                <a:close/>
                <a:moveTo>
                  <a:pt x="92508" y="194833"/>
                </a:moveTo>
                <a:lnTo>
                  <a:pt x="124294" y="194833"/>
                </a:lnTo>
                <a:lnTo>
                  <a:pt x="124294" y="226620"/>
                </a:lnTo>
                <a:lnTo>
                  <a:pt x="92508" y="226620"/>
                </a:lnTo>
                <a:close/>
                <a:moveTo>
                  <a:pt x="46254" y="194833"/>
                </a:moveTo>
                <a:lnTo>
                  <a:pt x="78040" y="194833"/>
                </a:lnTo>
                <a:lnTo>
                  <a:pt x="78040" y="226620"/>
                </a:lnTo>
                <a:lnTo>
                  <a:pt x="46254" y="226620"/>
                </a:lnTo>
                <a:close/>
                <a:moveTo>
                  <a:pt x="0" y="194833"/>
                </a:moveTo>
                <a:lnTo>
                  <a:pt x="31787" y="194833"/>
                </a:lnTo>
                <a:lnTo>
                  <a:pt x="31787" y="226620"/>
                </a:lnTo>
                <a:lnTo>
                  <a:pt x="0" y="226620"/>
                </a:lnTo>
                <a:close/>
                <a:moveTo>
                  <a:pt x="416287" y="170479"/>
                </a:moveTo>
                <a:lnTo>
                  <a:pt x="448074" y="170479"/>
                </a:lnTo>
                <a:lnTo>
                  <a:pt x="448074" y="202266"/>
                </a:lnTo>
                <a:lnTo>
                  <a:pt x="416287" y="202266"/>
                </a:lnTo>
                <a:close/>
                <a:moveTo>
                  <a:pt x="462542" y="146125"/>
                </a:moveTo>
                <a:lnTo>
                  <a:pt x="494328" y="146125"/>
                </a:lnTo>
                <a:lnTo>
                  <a:pt x="494328" y="177911"/>
                </a:lnTo>
                <a:lnTo>
                  <a:pt x="462542" y="177911"/>
                </a:lnTo>
                <a:close/>
                <a:moveTo>
                  <a:pt x="370033" y="146125"/>
                </a:moveTo>
                <a:lnTo>
                  <a:pt x="401820" y="146125"/>
                </a:lnTo>
                <a:lnTo>
                  <a:pt x="401820" y="177911"/>
                </a:lnTo>
                <a:lnTo>
                  <a:pt x="370033" y="177911"/>
                </a:lnTo>
                <a:close/>
                <a:moveTo>
                  <a:pt x="323779" y="146125"/>
                </a:moveTo>
                <a:lnTo>
                  <a:pt x="355565" y="146125"/>
                </a:lnTo>
                <a:lnTo>
                  <a:pt x="355565" y="177911"/>
                </a:lnTo>
                <a:lnTo>
                  <a:pt x="323779" y="177911"/>
                </a:lnTo>
                <a:close/>
                <a:moveTo>
                  <a:pt x="277525" y="146125"/>
                </a:moveTo>
                <a:lnTo>
                  <a:pt x="309311" y="146125"/>
                </a:lnTo>
                <a:lnTo>
                  <a:pt x="309311" y="177911"/>
                </a:lnTo>
                <a:lnTo>
                  <a:pt x="277525" y="177911"/>
                </a:lnTo>
                <a:close/>
                <a:moveTo>
                  <a:pt x="231271" y="146125"/>
                </a:moveTo>
                <a:lnTo>
                  <a:pt x="263057" y="146125"/>
                </a:lnTo>
                <a:lnTo>
                  <a:pt x="263057" y="177911"/>
                </a:lnTo>
                <a:lnTo>
                  <a:pt x="231271" y="177911"/>
                </a:lnTo>
                <a:close/>
                <a:moveTo>
                  <a:pt x="185016" y="146125"/>
                </a:moveTo>
                <a:lnTo>
                  <a:pt x="216803" y="146125"/>
                </a:lnTo>
                <a:lnTo>
                  <a:pt x="216803" y="177911"/>
                </a:lnTo>
                <a:lnTo>
                  <a:pt x="185016" y="177911"/>
                </a:lnTo>
                <a:close/>
                <a:moveTo>
                  <a:pt x="138762" y="146125"/>
                </a:moveTo>
                <a:lnTo>
                  <a:pt x="170549" y="146125"/>
                </a:lnTo>
                <a:lnTo>
                  <a:pt x="170549" y="177911"/>
                </a:lnTo>
                <a:lnTo>
                  <a:pt x="138762" y="177911"/>
                </a:lnTo>
                <a:close/>
                <a:moveTo>
                  <a:pt x="92508" y="146125"/>
                </a:moveTo>
                <a:lnTo>
                  <a:pt x="124294" y="146125"/>
                </a:lnTo>
                <a:lnTo>
                  <a:pt x="124294" y="177911"/>
                </a:lnTo>
                <a:lnTo>
                  <a:pt x="92508" y="177911"/>
                </a:lnTo>
                <a:close/>
                <a:moveTo>
                  <a:pt x="46254" y="146125"/>
                </a:moveTo>
                <a:lnTo>
                  <a:pt x="78040" y="146125"/>
                </a:lnTo>
                <a:lnTo>
                  <a:pt x="78040" y="177911"/>
                </a:lnTo>
                <a:lnTo>
                  <a:pt x="46254" y="177911"/>
                </a:lnTo>
                <a:close/>
                <a:moveTo>
                  <a:pt x="0" y="146125"/>
                </a:moveTo>
                <a:lnTo>
                  <a:pt x="31787" y="146125"/>
                </a:lnTo>
                <a:lnTo>
                  <a:pt x="31787" y="177911"/>
                </a:lnTo>
                <a:lnTo>
                  <a:pt x="0" y="177911"/>
                </a:lnTo>
                <a:close/>
                <a:moveTo>
                  <a:pt x="416287" y="121771"/>
                </a:moveTo>
                <a:lnTo>
                  <a:pt x="448074" y="121771"/>
                </a:lnTo>
                <a:lnTo>
                  <a:pt x="448074" y="153557"/>
                </a:lnTo>
                <a:lnTo>
                  <a:pt x="416287" y="153557"/>
                </a:lnTo>
                <a:close/>
                <a:moveTo>
                  <a:pt x="370033" y="97417"/>
                </a:moveTo>
                <a:lnTo>
                  <a:pt x="401820" y="97417"/>
                </a:lnTo>
                <a:lnTo>
                  <a:pt x="401820" y="129203"/>
                </a:lnTo>
                <a:lnTo>
                  <a:pt x="370033" y="129203"/>
                </a:lnTo>
                <a:close/>
                <a:moveTo>
                  <a:pt x="323779" y="97417"/>
                </a:moveTo>
                <a:lnTo>
                  <a:pt x="355565" y="97417"/>
                </a:lnTo>
                <a:lnTo>
                  <a:pt x="355565" y="129203"/>
                </a:lnTo>
                <a:lnTo>
                  <a:pt x="323779" y="129203"/>
                </a:lnTo>
                <a:close/>
                <a:moveTo>
                  <a:pt x="277525" y="97417"/>
                </a:moveTo>
                <a:lnTo>
                  <a:pt x="309311" y="97417"/>
                </a:lnTo>
                <a:lnTo>
                  <a:pt x="309311" y="129203"/>
                </a:lnTo>
                <a:lnTo>
                  <a:pt x="277525" y="129203"/>
                </a:lnTo>
                <a:close/>
                <a:moveTo>
                  <a:pt x="231271" y="97417"/>
                </a:moveTo>
                <a:lnTo>
                  <a:pt x="263057" y="97417"/>
                </a:lnTo>
                <a:lnTo>
                  <a:pt x="263057" y="129203"/>
                </a:lnTo>
                <a:lnTo>
                  <a:pt x="231271" y="129203"/>
                </a:lnTo>
                <a:close/>
                <a:moveTo>
                  <a:pt x="185016" y="97417"/>
                </a:moveTo>
                <a:lnTo>
                  <a:pt x="216803" y="97417"/>
                </a:lnTo>
                <a:lnTo>
                  <a:pt x="216803" y="129203"/>
                </a:lnTo>
                <a:lnTo>
                  <a:pt x="185016" y="129203"/>
                </a:lnTo>
                <a:close/>
                <a:moveTo>
                  <a:pt x="138762" y="97417"/>
                </a:moveTo>
                <a:lnTo>
                  <a:pt x="170549" y="97417"/>
                </a:lnTo>
                <a:lnTo>
                  <a:pt x="170549" y="129203"/>
                </a:lnTo>
                <a:lnTo>
                  <a:pt x="138762" y="129203"/>
                </a:lnTo>
                <a:close/>
                <a:moveTo>
                  <a:pt x="92508" y="97417"/>
                </a:moveTo>
                <a:lnTo>
                  <a:pt x="124294" y="97417"/>
                </a:lnTo>
                <a:lnTo>
                  <a:pt x="124294" y="129203"/>
                </a:lnTo>
                <a:lnTo>
                  <a:pt x="92508" y="129203"/>
                </a:lnTo>
                <a:close/>
                <a:moveTo>
                  <a:pt x="46254" y="97417"/>
                </a:moveTo>
                <a:lnTo>
                  <a:pt x="78040" y="97417"/>
                </a:lnTo>
                <a:lnTo>
                  <a:pt x="78040" y="129203"/>
                </a:lnTo>
                <a:lnTo>
                  <a:pt x="46254" y="129203"/>
                </a:lnTo>
                <a:close/>
                <a:moveTo>
                  <a:pt x="0" y="97417"/>
                </a:moveTo>
                <a:lnTo>
                  <a:pt x="31787" y="97417"/>
                </a:lnTo>
                <a:lnTo>
                  <a:pt x="31787" y="129203"/>
                </a:lnTo>
                <a:lnTo>
                  <a:pt x="0" y="129203"/>
                </a:lnTo>
                <a:close/>
                <a:moveTo>
                  <a:pt x="323779" y="48708"/>
                </a:moveTo>
                <a:lnTo>
                  <a:pt x="355565" y="48708"/>
                </a:lnTo>
                <a:lnTo>
                  <a:pt x="355565" y="80495"/>
                </a:lnTo>
                <a:lnTo>
                  <a:pt x="323779" y="80495"/>
                </a:lnTo>
                <a:close/>
                <a:moveTo>
                  <a:pt x="277525" y="48708"/>
                </a:moveTo>
                <a:lnTo>
                  <a:pt x="309311" y="48708"/>
                </a:lnTo>
                <a:lnTo>
                  <a:pt x="309311" y="80495"/>
                </a:lnTo>
                <a:lnTo>
                  <a:pt x="277525" y="80495"/>
                </a:lnTo>
                <a:close/>
                <a:moveTo>
                  <a:pt x="277525" y="0"/>
                </a:moveTo>
                <a:lnTo>
                  <a:pt x="309311" y="0"/>
                </a:lnTo>
                <a:lnTo>
                  <a:pt x="309311" y="31787"/>
                </a:lnTo>
                <a:lnTo>
                  <a:pt x="277525" y="3178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6" grpId="1" animBg="1"/>
      <p:bldP spid="8196" grpId="2" animBg="1"/>
      <p:bldP spid="8196" grpId="3" animBg="1"/>
      <p:bldP spid="8196" grpId="4" animBg="1"/>
      <p:bldP spid="8196" grpId="5" animBg="1"/>
      <p:bldP spid="8196" grpId="6" animBg="1"/>
      <p:bldP spid="8196" grpId="7" animBg="1"/>
      <p:bldP spid="8196" grpId="8" animBg="1"/>
      <p:bldP spid="8196" grpId="9" animBg="1"/>
      <p:bldP spid="8196" grpId="10" animBg="1"/>
      <p:bldP spid="8196" grpId="1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0615" y="579120"/>
            <a:ext cx="3976370" cy="17983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pages</a:t>
            </a:r>
            <a:endParaRPr lang="en-US" altLang="zh-CN" sz="3200" b="1" dirty="0"/>
          </a:p>
          <a:p>
            <a:r>
              <a:rPr lang="en-US" altLang="zh-CN" dirty="0"/>
              <a:t>        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48105" y="1996440"/>
            <a:ext cx="10037445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数组，每一项都是字符串,代表对应页面的【路径+文件名】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文件名不需要写文件后缀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新增/减少页面，都需要对 pages 数组进行修改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数组的第一项代表小程序的初始页面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22960" y="121920"/>
            <a:ext cx="8265795" cy="201231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l"/>
            <a:endParaRPr lang="en-US" altLang="zh-CN" dirty="0">
              <a:latin typeface="+mj-lt"/>
              <a:ea typeface="+mj-ea"/>
            </a:endParaRPr>
          </a:p>
          <a:p>
            <a:pPr algn="l"/>
            <a:endParaRPr lang="en-US" altLang="zh-CN" dirty="0">
              <a:latin typeface="+mj-lt"/>
              <a:ea typeface="+mj-ea"/>
            </a:endParaRPr>
          </a:p>
          <a:p>
            <a:pPr algn="l"/>
            <a:r>
              <a:rPr lang="en-US" altLang="zh-CN" dirty="0">
                <a:latin typeface="+mj-lt"/>
                <a:ea typeface="+mj-ea"/>
              </a:rPr>
              <a:t>window</a:t>
            </a:r>
            <a:endParaRPr lang="en-US" altLang="zh-CN" dirty="0">
              <a:latin typeface="+mj-lt"/>
              <a:ea typeface="+mj-ea"/>
            </a:endParaRPr>
          </a:p>
          <a:p>
            <a:pPr algn="l"/>
            <a:r>
              <a:rPr lang="en-US" altLang="zh-CN" dirty="0">
                <a:latin typeface="+mj-lt"/>
                <a:ea typeface="+mj-ea"/>
              </a:rPr>
              <a:t>         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窗口表现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868680" y="1820545"/>
            <a:ext cx="5690235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navigationBarBackgroundColor</a:t>
            </a:r>
            <a:endParaRPr lang="en-US" altLang="zh-CN" sz="2800">
              <a:ea typeface="+mn-ea"/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navigationBarTitleText</a:t>
            </a:r>
            <a:endParaRPr lang="en-US" altLang="zh-CN" sz="2800">
              <a:ea typeface="+mn-ea"/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navigationBarTextdStyle</a:t>
            </a:r>
            <a:endParaRPr lang="en-US" altLang="zh-CN" sz="2800">
              <a:ea typeface="+mn-ea"/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enablePullDownRefresh</a:t>
            </a:r>
            <a:endParaRPr lang="en-US" altLang="zh-CN" sz="2800">
              <a:ea typeface="+mn-ea"/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backgroundColor</a:t>
            </a:r>
            <a:endParaRPr lang="en-US" altLang="zh-CN" sz="2800">
              <a:ea typeface="+mn-ea"/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backgroundTextStyle</a:t>
            </a:r>
            <a:endParaRPr lang="en-US" altLang="zh-CN" sz="2800"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15" y="1003935"/>
            <a:ext cx="4627880" cy="5292725"/>
          </a:xfrm>
          <a:prstGeom prst="rect">
            <a:avLst/>
          </a:prstGeom>
        </p:spPr>
      </p:pic>
      <p:sp>
        <p:nvSpPr>
          <p:cNvPr id="24" name="流程图: 可选过程 23"/>
          <p:cNvSpPr/>
          <p:nvPr/>
        </p:nvSpPr>
        <p:spPr>
          <a:xfrm>
            <a:off x="6731635" y="1003300"/>
            <a:ext cx="4739640" cy="817245"/>
          </a:xfrm>
          <a:prstGeom prst="flowChartAlternateProcess">
            <a:avLst/>
          </a:prstGeom>
          <a:solidFill>
            <a:srgbClr val="FF0000">
              <a:alpha val="0"/>
            </a:srgbClr>
          </a:solidFill>
          <a:ln w="539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5" name="流程图: 可选过程 24"/>
          <p:cNvSpPr/>
          <p:nvPr/>
        </p:nvSpPr>
        <p:spPr>
          <a:xfrm>
            <a:off x="6731635" y="1820545"/>
            <a:ext cx="4739640" cy="1014730"/>
          </a:xfrm>
          <a:prstGeom prst="flowChartAlternateProcess">
            <a:avLst/>
          </a:prstGeom>
          <a:solidFill>
            <a:srgbClr val="FF0000">
              <a:alpha val="0"/>
            </a:srgbClr>
          </a:solidFill>
          <a:ln w="539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28" name="圆角矩形 27"/>
          <p:cNvSpPr/>
          <p:nvPr/>
        </p:nvSpPr>
        <p:spPr>
          <a:xfrm>
            <a:off x="8565515" y="869315"/>
            <a:ext cx="2849880" cy="701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navigationBar</a:t>
            </a:r>
            <a:endParaRPr lang="en-US" altLang="zh-CN" sz="320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558915" y="2134235"/>
            <a:ext cx="2529840" cy="70104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background</a:t>
            </a:r>
            <a:endParaRPr lang="en-US" altLang="zh-CN" sz="320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22960" y="334645"/>
            <a:ext cx="8265795" cy="17995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latin typeface="+mj-lt"/>
                <a:ea typeface="+mj-ea"/>
              </a:rPr>
              <a:t>tarBar     </a:t>
            </a:r>
            <a:endParaRPr lang="en-US" altLang="zh-CN" dirty="0">
              <a:latin typeface="+mj-lt"/>
              <a:ea typeface="+mj-ea"/>
            </a:endParaRPr>
          </a:p>
          <a:p>
            <a:pPr algn="l"/>
            <a:r>
              <a:rPr lang="en-US" altLang="zh-CN" dirty="0">
                <a:latin typeface="+mj-lt"/>
                <a:ea typeface="+mj-ea"/>
              </a:rPr>
              <a:t>    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配置底部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tab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1256030" y="1788795"/>
            <a:ext cx="4992370" cy="381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color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selectedColor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backgroundColor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borderStyle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position</a:t>
            </a:r>
            <a:endParaRPr lang="en-US" altLang="zh-CN" sz="2800">
              <a:ea typeface="+mn-ea"/>
            </a:endParaRPr>
          </a:p>
          <a:p>
            <a:pPr marL="457200" indent="-457200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ea typeface="+mn-ea"/>
              </a:rPr>
              <a:t>list</a:t>
            </a:r>
            <a:endParaRPr lang="en-US" altLang="zh-CN" sz="2800"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30" y="1345565"/>
            <a:ext cx="6606540" cy="1781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29730" y="3279140"/>
            <a:ext cx="3460750" cy="29375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1"/>
                </a:solidFill>
              </a:rPr>
              <a:t>pagePath</a:t>
            </a:r>
            <a:endParaRPr lang="en-US" altLang="zh-CN" sz="2800">
              <a:solidFill>
                <a:schemeClr val="tx1"/>
              </a:solidFill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1"/>
                </a:solidFill>
              </a:rPr>
              <a:t>text</a:t>
            </a:r>
            <a:endParaRPr lang="en-US" altLang="zh-CN" sz="2800">
              <a:solidFill>
                <a:schemeClr val="tx1"/>
              </a:solidFill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1"/>
                </a:solidFill>
              </a:rPr>
              <a:t>iconPath</a:t>
            </a:r>
            <a:endParaRPr lang="en-US" altLang="zh-CN" sz="2800">
              <a:solidFill>
                <a:schemeClr val="tx1"/>
              </a:solidFill>
            </a:endParaRPr>
          </a:p>
          <a:p>
            <a:pPr marL="457200" indent="-457200" algn="l" fontAlgn="auto">
              <a:lnSpc>
                <a:spcPts val="6060"/>
              </a:lnSpc>
              <a:buFont typeface="+mj-lt"/>
              <a:buAutoNum type="arabicPeriod"/>
            </a:pPr>
            <a:r>
              <a:rPr lang="en-US" altLang="zh-CN" sz="2800">
                <a:solidFill>
                  <a:schemeClr val="tx1"/>
                </a:solidFill>
              </a:rPr>
              <a:t>selectedIconPath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>
            <a:off x="2338705" y="5212715"/>
            <a:ext cx="4391025" cy="70485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_9*i*0"/>
  <p:tag name="KSO_WM_TEMPLATE_CATEGORY" val="custom"/>
  <p:tag name="KSO_WM_TEMPLATE_INDEX" val="160"/>
  <p:tag name="KSO_WM_UNIT_INDEX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ENTRY"/>
  <p:tag name="MH_ORDER" val="1"/>
  <p:tag name="KSO_WM_UNIT_TYPE" val="l_h_f"/>
  <p:tag name="KSO_WM_UNIT_INDEX" val="1_1_1"/>
  <p:tag name="KSO_WM_UNIT_ID" val="custom160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MH" val="20150417131227"/>
  <p:tag name="MH_LIBRARY" val="CONTENTS"/>
  <p:tag name="MH_TYPE" val="NUMBER"/>
  <p:tag name="MH_ORDER" val="1"/>
  <p:tag name="KSO_WM_UNIT_TYPE" val="l_i"/>
  <p:tag name="KSO_WM_UNIT_INDEX" val="1_1"/>
  <p:tag name="KSO_WM_UNIT_ID" val="custom160_9*l_i*1_1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6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EMPLATE_CATEGORY" val="custom"/>
  <p:tag name="KSO_WM_TEMPLATE_INDEX" val="160"/>
  <p:tag name="KSO_WM_SLIDE_ID" val="custom160_26"/>
  <p:tag name="KSO_WM_SLIDE_INDEX" val="26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63*164"/>
  <p:tag name="KSO_WM_SLIDE_SIZE" val="595*334"/>
  <p:tag name="KSO_WM_DIAGRAM_GROUP_CODE" val="m1-2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"/>
  <p:tag name="KSO_WM_SLIDE_ID" val="custom160_26"/>
  <p:tag name="KSO_WM_SLIDE_INDEX" val="26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63*164"/>
  <p:tag name="KSO_WM_SLIDE_SIZE" val="595*334"/>
  <p:tag name="KSO_WM_DIAGRAM_GROUP_CODE" val="m1-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6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4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p="http://schemas.openxmlformats.org/presentationml/2006/main">
  <p:tag name="KSO_WM_TEMPLATE_CATEGORY" val="custom"/>
  <p:tag name="KSO_WM_TEMPLATE_INDEX" val="160"/>
  <p:tag name="KSO_WM_SLIDE_ID" val="custom160_29"/>
  <p:tag name="KSO_WM_SLIDE_INDEX" val="29"/>
  <p:tag name="KSO_WM_SLIDE_ITEM_CNT" val="6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0*172"/>
  <p:tag name="KSO_WM_SLIDE_SIZE" val="405*269"/>
  <p:tag name="KSO_WM_DIAGRAM_GROUP_CODE" val="m1-4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9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p="http://schemas.openxmlformats.org/presentationml/2006/main">
  <p:tag name="KSO_WM_TEMPLATE_CATEGORY" val="custom"/>
  <p:tag name="KSO_WM_TEMPLATE_INDEX" val="160"/>
  <p:tag name="KSO_WM_SLIDE_ID" val="custom160_29"/>
  <p:tag name="KSO_WM_SLIDE_INDEX" val="29"/>
  <p:tag name="KSO_WM_SLIDE_ITEM_CNT" val="6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60*172"/>
  <p:tag name="KSO_WM_SLIDE_SIZE" val="405*269"/>
  <p:tag name="KSO_WM_DIAGRAM_GROUP_CODE" val="m1-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58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4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1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6.xml><?xml version="1.0" encoding="utf-8"?>
<p:tagLst xmlns:p="http://schemas.openxmlformats.org/presentationml/2006/main">
  <p:tag name="KSO_WM_TEMPLATE_CATEGORY" val="custom"/>
  <p:tag name="KSO_WM_TEMPLATE_INDEX" val="160"/>
  <p:tag name="KSO_WM_SLIDE_ID" val="custom160_26"/>
  <p:tag name="KSO_WM_SLIDE_INDEX" val="26"/>
  <p:tag name="KSO_WM_SLIDE_ITEM_CNT" val="5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63*164"/>
  <p:tag name="KSO_WM_SLIDE_SIZE" val="595*334"/>
  <p:tag name="KSO_WM_DIAGRAM_GROUP_CODE" val="m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28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f"/>
  <p:tag name="KSO_WM_UNIT_INDEX" val="1"/>
  <p:tag name="KSO_WM_UNIT_ID" val="custom160_4*f*1"/>
  <p:tag name="KSO_WM_UNIT_CLEAR" val="1"/>
  <p:tag name="KSO_WM_UNIT_LAYERLEVEL" val="1"/>
  <p:tag name="KSO_WM_UNIT_VALUE" val="132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p="http://schemas.openxmlformats.org/presentationml/2006/main">
  <p:tag name="KSO_WM_TEMPLATE_CATEGORY" val="custom"/>
  <p:tag name="KSO_WM_TEMPLATE_INDEX" val="160"/>
  <p:tag name="KSO_WM_SLIDE_ID" val="custom160_25"/>
  <p:tag name="KSO_WM_SLIDE_INDEX" val="25"/>
  <p:tag name="KSO_WM_SLIDE_ITEM_CNT" val="4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72*164"/>
  <p:tag name="KSO_WM_SLIDE_SIZE" val="571*334"/>
  <p:tag name="KSO_WM_DIAGRAM_GROUP_CODE" val="m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7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144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DotumChe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created xsi:type="dcterms:W3CDTF">2016-11-30T12:12:00Z</dcterms:created>
  <dcterms:modified xsi:type="dcterms:W3CDTF">2017-01-03T03:24:21Z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