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8" r:id="rId5"/>
    <p:sldId id="439" r:id="rId6"/>
    <p:sldId id="440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宽度不变，高度自动变化，保持原图宽高比不变，注意的是图片本身需要设置一个width，否则将以默认宽度（320）计算</a:t>
            </a: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980055" y="3503295"/>
            <a:ext cx="9006205" cy="3108960"/>
            <a:chOff x="4669" y="5517"/>
            <a:chExt cx="14183" cy="4896"/>
          </a:xfrm>
        </p:grpSpPr>
        <p:sp>
          <p:nvSpPr>
            <p:cNvPr id="14" name="矩形 13"/>
            <p:cNvSpPr/>
            <p:nvPr/>
          </p:nvSpPr>
          <p:spPr>
            <a:xfrm rot="1560000">
              <a:off x="4669" y="7591"/>
              <a:ext cx="3456" cy="8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裁剪模式</a:t>
              </a:r>
              <a:endPara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572" y="5517"/>
              <a:ext cx="11280" cy="4896"/>
              <a:chOff x="6696" y="5893"/>
              <a:chExt cx="11280" cy="489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696" y="5893"/>
                <a:ext cx="11280" cy="489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top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  <a:sym typeface="+mn-ea"/>
                  </a:rPr>
                  <a:t>bottom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center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9409" y="6337"/>
                <a:ext cx="4679" cy="400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left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right	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top left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000" y="6337"/>
                <a:ext cx="4679" cy="400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top right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bottom right	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  <a:p>
                <a:pPr marL="342900" indent="-342900" algn="l" fontAlgn="auto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charset="0"/>
                  <a:buChar char="Ø"/>
                </a:pPr>
                <a:r>
                  <a:rPr lang="en-US" altLang="zh-CN" sz="280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bottom left</a:t>
                </a:r>
                <a:endParaRPr lang="en-US" altLang="zh-CN" sz="28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image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image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——image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2600" y="362966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src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mode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binderror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bindload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3420" y="506095"/>
            <a:ext cx="568515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！！！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image组件默认宽度和高度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3720" y="1450975"/>
            <a:ext cx="4960620" cy="2545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 algn="l" defTabSz="9144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  <a:tabLst>
                <a:tab pos="1880235" algn="l"/>
              </a:tabLst>
            </a:pPr>
            <a:r>
              <a:rPr lang="en-US" altLang="zh-CN" sz="2800">
                <a:solidFill>
                  <a:srgbClr val="C00000"/>
                </a:solidFill>
                <a:ea typeface="微软雅黑" panose="020B0503020204020204" pitchFamily="34" charset="-122"/>
              </a:rPr>
              <a:t>scaleToFill</a:t>
            </a:r>
            <a:endParaRPr lang="en-US" altLang="zh-CN" sz="280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aspectFit	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aspectFill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widthFix(</a:t>
            </a:r>
            <a:r>
              <a:rPr lang="zh-CN" altLang="en-US" sz="2800">
                <a:solidFill>
                  <a:schemeClr val="tx1"/>
                </a:solidFill>
                <a:ea typeface="微软雅黑" panose="020B0503020204020204" pitchFamily="34" charset="-122"/>
              </a:rPr>
              <a:t>图片需自设宽度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4" idx="1"/>
          </p:cNvCxnSpPr>
          <p:nvPr/>
        </p:nvCxnSpPr>
        <p:spPr>
          <a:xfrm flipV="1">
            <a:off x="3474720" y="2723515"/>
            <a:ext cx="3429000" cy="168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19920000">
            <a:off x="3745865" y="2919730"/>
            <a:ext cx="2407920" cy="7315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缩放模式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>
            <a:endCxn id="7" idx="1"/>
          </p:cNvCxnSpPr>
          <p:nvPr/>
        </p:nvCxnSpPr>
        <p:spPr>
          <a:xfrm>
            <a:off x="3474720" y="4397375"/>
            <a:ext cx="1348740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3" grpId="0" animBg="1"/>
      <p:bldP spid="4" grpId="1" animBg="1"/>
      <p:bldP spid="13" grpId="1" animBg="1"/>
      <p:bldP spid="4" grpId="2" animBg="1"/>
      <p:bldP spid="13" grpId="2" animBg="1"/>
      <p:bldP spid="4" grpId="3" animBg="1"/>
      <p:bldP spid="13" grpId="3" animBg="1"/>
      <p:bldP spid="4" grpId="4" bldLvl="0" animBg="1"/>
      <p:bldP spid="13" grpId="4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279400"/>
            <a:ext cx="11184255" cy="2265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 fontAlgn="auto">
              <a:lnSpc>
                <a:spcPct val="200000"/>
              </a:lnSpc>
              <a:tabLst>
                <a:tab pos="3939540" algn="l"/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</a:rPr>
              <a:t>audio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&lt;/</a:t>
            </a:r>
            <a:r>
              <a:rPr lang="en-US" sz="2800" b="0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audio </a:t>
            </a:r>
            <a:r>
              <a:rPr sz="2800" b="0" dirty="0"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r>
              <a:rPr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         </a:t>
            </a:r>
            <a:endParaRPr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tabLst>
                <a:tab pos="7073265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audio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851400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endParaRPr lang="zh-CN" altLang="en-US" sz="2800">
              <a:latin typeface="+mn-lt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            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784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id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src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loop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controls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330" y="324802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poster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name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author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binderror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92240" y="324739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bindplay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bindpause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bindtimeupdate	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bindended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77900" y="417195"/>
            <a:ext cx="4750435" cy="699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mtClean="0">
                <a:latin typeface="+mj-lt"/>
                <a:ea typeface="+mj-ea"/>
              </a:rPr>
              <a:t>API——audio</a:t>
            </a:r>
            <a:endParaRPr lang="en-US" altLang="zh-CN" smtClean="0">
              <a:latin typeface="+mj-lt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1590" y="1427480"/>
            <a:ext cx="9229090" cy="5212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this.audioCtx = wx.createAudioContext('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')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                            onReady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函数中创建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his.audioCtx.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setSrc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()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this.audioCtx.play()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this.audioCtx.pause()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this.audioCtx.seek(14)  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跳转到某个时间点 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7*a*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MH" val="20150417131227"/>
  <p:tag name="MH_LIBRARY" val="CONTENTS"/>
  <p:tag name="MH_AUTOCOLOR" val="TRUE"/>
  <p:tag name="MH_TYPE" val="CONTENTS"/>
  <p:tag name="KSO_WM_TEMPLATE_CATEGORY" val="custom"/>
  <p:tag name="KSO_WM_TEMPLATE_INDEX" val="160"/>
  <p:tag name="KSO_WM_SLIDE_ID" val="custom16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217*224"/>
  <p:tag name="KSO_WM_SLIDE_SIZE" val="286*109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84</cp:revision>
  <dcterms:created xsi:type="dcterms:W3CDTF">2016-11-30T12:12:00Z</dcterms:created>
  <dcterms:modified xsi:type="dcterms:W3CDTF">2017-01-03T06:02:25Z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