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32" r:id="rId5"/>
    <p:sldId id="433" r:id="rId6"/>
    <p:sldId id="434" r:id="rId7"/>
    <p:sldId id="29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D75649"/>
    <a:srgbClr val="ACF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059ADB-189C-4C4C-BD5F-2F612A71A919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54D89-3615-48C6-AF15-CC62D749EC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>
            <a:off x="1" y="716"/>
            <a:ext cx="11830025" cy="68572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64253" y="716"/>
            <a:ext cx="5027748" cy="6857284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853579" y="3978847"/>
            <a:ext cx="7275996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853579" y="2394857"/>
            <a:ext cx="7275996" cy="155670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2"/>
            <a:ext cx="10515601" cy="56499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257600" y="2336400"/>
            <a:ext cx="9964800" cy="3816000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 marL="323850" indent="0">
              <a:buFontTx/>
              <a:buNone/>
              <a:defRPr sz="2000">
                <a:solidFill>
                  <a:schemeClr val="tx2"/>
                </a:solidFill>
              </a:defRPr>
            </a:lvl2pPr>
            <a:lvl3pPr marL="6858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0287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3716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092964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6" y="3355026"/>
            <a:ext cx="7994651" cy="494166"/>
          </a:xfr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257600" y="2336400"/>
            <a:ext cx="9964800" cy="156600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257600" y="4428000"/>
            <a:ext cx="9964800" cy="1566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3"/>
          <p:cNvSpPr/>
          <p:nvPr>
            <p:custDataLst>
              <p:tags r:id="rId2"/>
            </p:custDataLst>
          </p:nvPr>
        </p:nvSpPr>
        <p:spPr bwMode="auto">
          <a:xfrm>
            <a:off x="4953000" y="2611438"/>
            <a:ext cx="3456517" cy="458787"/>
          </a:xfrm>
          <a:custGeom>
            <a:avLst/>
            <a:gdLst>
              <a:gd name="T0" fmla="*/ 1633 w 1638"/>
              <a:gd name="T1" fmla="*/ 0 h 289"/>
              <a:gd name="T2" fmla="*/ 0 w 1638"/>
              <a:gd name="T3" fmla="*/ 66 h 289"/>
              <a:gd name="T4" fmla="*/ 0 w 1638"/>
              <a:gd name="T5" fmla="*/ 289 h 289"/>
              <a:gd name="T6" fmla="*/ 1638 w 1638"/>
              <a:gd name="T7" fmla="*/ 213 h 289"/>
              <a:gd name="T8" fmla="*/ 1633 w 1638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Freeform 94"/>
          <p:cNvSpPr/>
          <p:nvPr>
            <p:custDataLst>
              <p:tags r:id="rId3"/>
            </p:custDataLst>
          </p:nvPr>
        </p:nvSpPr>
        <p:spPr bwMode="auto">
          <a:xfrm>
            <a:off x="4953000" y="2611438"/>
            <a:ext cx="3467100" cy="458787"/>
          </a:xfrm>
          <a:custGeom>
            <a:avLst/>
            <a:gdLst>
              <a:gd name="T0" fmla="*/ 2147483646 w 1638"/>
              <a:gd name="T1" fmla="*/ 0 h 289"/>
              <a:gd name="T2" fmla="*/ 0 w 1638"/>
              <a:gd name="T3" fmla="*/ 2147483646 h 289"/>
              <a:gd name="T4" fmla="*/ 0 w 1638"/>
              <a:gd name="T5" fmla="*/ 2147483646 h 289"/>
              <a:gd name="T6" fmla="*/ 2147483646 w 1638"/>
              <a:gd name="T7" fmla="*/ 2147483646 h 289"/>
              <a:gd name="T8" fmla="*/ 2147483646 w 1638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95"/>
          <p:cNvSpPr/>
          <p:nvPr>
            <p:custDataLst>
              <p:tags r:id="rId4"/>
            </p:custDataLst>
          </p:nvPr>
        </p:nvSpPr>
        <p:spPr bwMode="auto">
          <a:xfrm>
            <a:off x="4159251" y="3827463"/>
            <a:ext cx="3145367" cy="450850"/>
          </a:xfrm>
          <a:custGeom>
            <a:avLst/>
            <a:gdLst>
              <a:gd name="T0" fmla="*/ 1486 w 1486"/>
              <a:gd name="T1" fmla="*/ 0 h 284"/>
              <a:gd name="T2" fmla="*/ 0 w 1486"/>
              <a:gd name="T3" fmla="*/ 61 h 284"/>
              <a:gd name="T4" fmla="*/ 5 w 1486"/>
              <a:gd name="T5" fmla="*/ 284 h 284"/>
              <a:gd name="T6" fmla="*/ 1486 w 1486"/>
              <a:gd name="T7" fmla="*/ 213 h 284"/>
              <a:gd name="T8" fmla="*/ 1486 w 1486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Freeform 96"/>
          <p:cNvSpPr/>
          <p:nvPr>
            <p:custDataLst>
              <p:tags r:id="rId5"/>
            </p:custDataLst>
          </p:nvPr>
        </p:nvSpPr>
        <p:spPr bwMode="auto">
          <a:xfrm>
            <a:off x="4146551" y="3827463"/>
            <a:ext cx="3145367" cy="450850"/>
          </a:xfrm>
          <a:custGeom>
            <a:avLst/>
            <a:gdLst>
              <a:gd name="T0" fmla="*/ 2147483646 w 1486"/>
              <a:gd name="T1" fmla="*/ 0 h 284"/>
              <a:gd name="T2" fmla="*/ 0 w 1486"/>
              <a:gd name="T3" fmla="*/ 2147483646 h 284"/>
              <a:gd name="T4" fmla="*/ 2147483646 w 1486"/>
              <a:gd name="T5" fmla="*/ 2147483646 h 284"/>
              <a:gd name="T6" fmla="*/ 2147483646 w 1486"/>
              <a:gd name="T7" fmla="*/ 2147483646 h 284"/>
              <a:gd name="T8" fmla="*/ 2147483646 w 1486"/>
              <a:gd name="T9" fmla="*/ 0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Freeform 97"/>
          <p:cNvSpPr/>
          <p:nvPr>
            <p:custDataLst>
              <p:tags r:id="rId6"/>
            </p:custDataLst>
          </p:nvPr>
        </p:nvSpPr>
        <p:spPr bwMode="auto">
          <a:xfrm>
            <a:off x="4969933" y="4737100"/>
            <a:ext cx="1974851" cy="636588"/>
          </a:xfrm>
          <a:custGeom>
            <a:avLst/>
            <a:gdLst>
              <a:gd name="T0" fmla="*/ 436 w 933"/>
              <a:gd name="T1" fmla="*/ 0 h 401"/>
              <a:gd name="T2" fmla="*/ 933 w 933"/>
              <a:gd name="T3" fmla="*/ 112 h 401"/>
              <a:gd name="T4" fmla="*/ 750 w 933"/>
              <a:gd name="T5" fmla="*/ 218 h 401"/>
              <a:gd name="T6" fmla="*/ 831 w 933"/>
              <a:gd name="T7" fmla="*/ 401 h 401"/>
              <a:gd name="T8" fmla="*/ 0 w 933"/>
              <a:gd name="T9" fmla="*/ 203 h 401"/>
              <a:gd name="T10" fmla="*/ 436 w 933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Freeform 98"/>
          <p:cNvSpPr/>
          <p:nvPr>
            <p:custDataLst>
              <p:tags r:id="rId7"/>
            </p:custDataLst>
          </p:nvPr>
        </p:nvSpPr>
        <p:spPr bwMode="auto">
          <a:xfrm>
            <a:off x="4953000" y="4737100"/>
            <a:ext cx="1974851" cy="636588"/>
          </a:xfrm>
          <a:custGeom>
            <a:avLst/>
            <a:gdLst>
              <a:gd name="T0" fmla="*/ 2147483646 w 933"/>
              <a:gd name="T1" fmla="*/ 0 h 401"/>
              <a:gd name="T2" fmla="*/ 2147483646 w 933"/>
              <a:gd name="T3" fmla="*/ 2147483646 h 401"/>
              <a:gd name="T4" fmla="*/ 2147483646 w 933"/>
              <a:gd name="T5" fmla="*/ 2147483646 h 401"/>
              <a:gd name="T6" fmla="*/ 2147483646 w 933"/>
              <a:gd name="T7" fmla="*/ 2147483646 h 401"/>
              <a:gd name="T8" fmla="*/ 0 w 933"/>
              <a:gd name="T9" fmla="*/ 2147483646 h 401"/>
              <a:gd name="T10" fmla="*/ 2147483646 w 933"/>
              <a:gd name="T11" fmla="*/ 0 h 4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Freeform 100"/>
          <p:cNvSpPr/>
          <p:nvPr>
            <p:custDataLst>
              <p:tags r:id="rId8"/>
            </p:custDataLst>
          </p:nvPr>
        </p:nvSpPr>
        <p:spPr bwMode="auto">
          <a:xfrm>
            <a:off x="4146551" y="2611438"/>
            <a:ext cx="4273549" cy="1666875"/>
          </a:xfrm>
          <a:custGeom>
            <a:avLst/>
            <a:gdLst>
              <a:gd name="T0" fmla="*/ 2147483646 w 2019"/>
              <a:gd name="T1" fmla="*/ 0 h 1050"/>
              <a:gd name="T2" fmla="*/ 0 w 2019"/>
              <a:gd name="T3" fmla="*/ 2147483646 h 1050"/>
              <a:gd name="T4" fmla="*/ 2147483646 w 2019"/>
              <a:gd name="T5" fmla="*/ 2147483646 h 1050"/>
              <a:gd name="T6" fmla="*/ 2147483646 w 2019"/>
              <a:gd name="T7" fmla="*/ 2147483646 h 1050"/>
              <a:gd name="T8" fmla="*/ 2147483646 w 2019"/>
              <a:gd name="T9" fmla="*/ 0 h 1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1050">
                <a:moveTo>
                  <a:pt x="2014" y="0"/>
                </a:moveTo>
                <a:lnTo>
                  <a:pt x="0" y="594"/>
                </a:lnTo>
                <a:lnTo>
                  <a:pt x="5" y="1050"/>
                </a:lnTo>
                <a:lnTo>
                  <a:pt x="2019" y="457"/>
                </a:lnTo>
                <a:lnTo>
                  <a:pt x="2014" y="0"/>
                </a:lnTo>
              </a:path>
            </a:pathLst>
          </a:custGeom>
          <a:solidFill>
            <a:srgbClr val="5790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" name="Freeform 102"/>
          <p:cNvSpPr/>
          <p:nvPr>
            <p:custDataLst>
              <p:tags r:id="rId9"/>
            </p:custDataLst>
          </p:nvPr>
        </p:nvSpPr>
        <p:spPr bwMode="auto">
          <a:xfrm>
            <a:off x="4146551" y="2611438"/>
            <a:ext cx="4262967" cy="1047750"/>
          </a:xfrm>
          <a:custGeom>
            <a:avLst/>
            <a:gdLst>
              <a:gd name="T0" fmla="*/ 2147483646 w 2014"/>
              <a:gd name="T1" fmla="*/ 0 h 660"/>
              <a:gd name="T2" fmla="*/ 2147483646 w 2014"/>
              <a:gd name="T3" fmla="*/ 0 h 660"/>
              <a:gd name="T4" fmla="*/ 2147483646 w 2014"/>
              <a:gd name="T5" fmla="*/ 2147483646 h 660"/>
              <a:gd name="T6" fmla="*/ 0 w 2014"/>
              <a:gd name="T7" fmla="*/ 2147483646 h 660"/>
              <a:gd name="T8" fmla="*/ 0 w 2014"/>
              <a:gd name="T9" fmla="*/ 2147483646 h 660"/>
              <a:gd name="T10" fmla="*/ 2147483646 w 2014"/>
              <a:gd name="T11" fmla="*/ 2147483646 h 660"/>
              <a:gd name="T12" fmla="*/ 2147483646 w 2014"/>
              <a:gd name="T13" fmla="*/ 0 h 6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4" h="660">
                <a:moveTo>
                  <a:pt x="2014" y="0"/>
                </a:moveTo>
                <a:lnTo>
                  <a:pt x="2014" y="0"/>
                </a:lnTo>
                <a:lnTo>
                  <a:pt x="1162" y="254"/>
                </a:lnTo>
                <a:lnTo>
                  <a:pt x="0" y="594"/>
                </a:lnTo>
                <a:lnTo>
                  <a:pt x="0" y="660"/>
                </a:lnTo>
                <a:lnTo>
                  <a:pt x="2014" y="76"/>
                </a:lnTo>
                <a:lnTo>
                  <a:pt x="20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1" name="Freeform 104"/>
          <p:cNvSpPr/>
          <p:nvPr>
            <p:custDataLst>
              <p:tags r:id="rId10"/>
            </p:custDataLst>
          </p:nvPr>
        </p:nvSpPr>
        <p:spPr bwMode="auto">
          <a:xfrm>
            <a:off x="4146551" y="3232150"/>
            <a:ext cx="4273549" cy="1046163"/>
          </a:xfrm>
          <a:custGeom>
            <a:avLst/>
            <a:gdLst>
              <a:gd name="T0" fmla="*/ 2147483646 w 2019"/>
              <a:gd name="T1" fmla="*/ 0 h 659"/>
              <a:gd name="T2" fmla="*/ 0 w 2019"/>
              <a:gd name="T3" fmla="*/ 2147483646 h 659"/>
              <a:gd name="T4" fmla="*/ 2147483646 w 2019"/>
              <a:gd name="T5" fmla="*/ 2147483646 h 659"/>
              <a:gd name="T6" fmla="*/ 2147483646 w 2019"/>
              <a:gd name="T7" fmla="*/ 2147483646 h 659"/>
              <a:gd name="T8" fmla="*/ 2147483646 w 2019"/>
              <a:gd name="T9" fmla="*/ 0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659">
                <a:moveTo>
                  <a:pt x="2019" y="0"/>
                </a:moveTo>
                <a:lnTo>
                  <a:pt x="0" y="598"/>
                </a:lnTo>
                <a:lnTo>
                  <a:pt x="5" y="659"/>
                </a:lnTo>
                <a:lnTo>
                  <a:pt x="2019" y="66"/>
                </a:lnTo>
                <a:lnTo>
                  <a:pt x="20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2" name="Freeform 123"/>
          <p:cNvSpPr/>
          <p:nvPr>
            <p:custDataLst>
              <p:tags r:id="rId11"/>
            </p:custDataLst>
          </p:nvPr>
        </p:nvSpPr>
        <p:spPr bwMode="auto">
          <a:xfrm>
            <a:off x="5317067" y="1466850"/>
            <a:ext cx="1974851" cy="804863"/>
          </a:xfrm>
          <a:custGeom>
            <a:avLst/>
            <a:gdLst>
              <a:gd name="T0" fmla="*/ 928 w 933"/>
              <a:gd name="T1" fmla="*/ 233 h 507"/>
              <a:gd name="T2" fmla="*/ 91 w 933"/>
              <a:gd name="T3" fmla="*/ 0 h 507"/>
              <a:gd name="T4" fmla="*/ 172 w 933"/>
              <a:gd name="T5" fmla="*/ 172 h 507"/>
              <a:gd name="T6" fmla="*/ 0 w 933"/>
              <a:gd name="T7" fmla="*/ 289 h 507"/>
              <a:gd name="T8" fmla="*/ 933 w 933"/>
              <a:gd name="T9" fmla="*/ 507 h 507"/>
              <a:gd name="T10" fmla="*/ 928 w 933"/>
              <a:gd name="T11" fmla="*/ 23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Freeform 124"/>
          <p:cNvSpPr/>
          <p:nvPr>
            <p:custDataLst>
              <p:tags r:id="rId12"/>
            </p:custDataLst>
          </p:nvPr>
        </p:nvSpPr>
        <p:spPr bwMode="auto">
          <a:xfrm>
            <a:off x="5317067" y="1476375"/>
            <a:ext cx="1974851" cy="804863"/>
          </a:xfrm>
          <a:custGeom>
            <a:avLst/>
            <a:gdLst>
              <a:gd name="T0" fmla="*/ 2147483646 w 933"/>
              <a:gd name="T1" fmla="*/ 2147483646 h 507"/>
              <a:gd name="T2" fmla="*/ 2147483646 w 933"/>
              <a:gd name="T3" fmla="*/ 0 h 507"/>
              <a:gd name="T4" fmla="*/ 2147483646 w 933"/>
              <a:gd name="T5" fmla="*/ 2147483646 h 507"/>
              <a:gd name="T6" fmla="*/ 0 w 933"/>
              <a:gd name="T7" fmla="*/ 2147483646 h 507"/>
              <a:gd name="T8" fmla="*/ 2147483646 w 933"/>
              <a:gd name="T9" fmla="*/ 2147483646 h 507"/>
              <a:gd name="T10" fmla="*/ 2147483646 w 933"/>
              <a:gd name="T11" fmla="*/ 2147483646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126"/>
          <p:cNvSpPr/>
          <p:nvPr>
            <p:custDataLst>
              <p:tags r:id="rId13"/>
            </p:custDataLst>
          </p:nvPr>
        </p:nvSpPr>
        <p:spPr bwMode="auto">
          <a:xfrm>
            <a:off x="4940300" y="1838325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129"/>
          <p:cNvSpPr/>
          <p:nvPr>
            <p:custDataLst>
              <p:tags r:id="rId14"/>
            </p:custDataLst>
          </p:nvPr>
        </p:nvSpPr>
        <p:spPr bwMode="auto">
          <a:xfrm>
            <a:off x="4953000" y="2482850"/>
            <a:ext cx="2349500" cy="587375"/>
          </a:xfrm>
          <a:custGeom>
            <a:avLst/>
            <a:gdLst>
              <a:gd name="T0" fmla="*/ 2147483646 w 1110"/>
              <a:gd name="T1" fmla="*/ 0 h 370"/>
              <a:gd name="T2" fmla="*/ 0 w 1110"/>
              <a:gd name="T3" fmla="*/ 2147483646 h 370"/>
              <a:gd name="T4" fmla="*/ 0 w 1110"/>
              <a:gd name="T5" fmla="*/ 2147483646 h 370"/>
              <a:gd name="T6" fmla="*/ 2147483646 w 1110"/>
              <a:gd name="T7" fmla="*/ 2147483646 h 370"/>
              <a:gd name="T8" fmla="*/ 2147483646 w 1110"/>
              <a:gd name="T9" fmla="*/ 0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0" h="370">
                <a:moveTo>
                  <a:pt x="1110" y="0"/>
                </a:moveTo>
                <a:lnTo>
                  <a:pt x="0" y="314"/>
                </a:lnTo>
                <a:lnTo>
                  <a:pt x="0" y="370"/>
                </a:lnTo>
                <a:lnTo>
                  <a:pt x="1110" y="51"/>
                </a:lnTo>
                <a:lnTo>
                  <a:pt x="11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131"/>
          <p:cNvSpPr/>
          <p:nvPr>
            <p:custDataLst>
              <p:tags r:id="rId15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133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4940300" y="3827463"/>
            <a:ext cx="2362200" cy="1231900"/>
          </a:xfrm>
          <a:custGeom>
            <a:avLst/>
            <a:gdLst>
              <a:gd name="T0" fmla="*/ 2147483646 w 1116"/>
              <a:gd name="T1" fmla="*/ 2147483646 h 776"/>
              <a:gd name="T2" fmla="*/ 2147483646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2147483646 h 776"/>
              <a:gd name="T10" fmla="*/ 2147483646 w 1116"/>
              <a:gd name="T11" fmla="*/ 0 h 776"/>
              <a:gd name="T12" fmla="*/ 2147483646 w 1116"/>
              <a:gd name="T13" fmla="*/ 0 h 776"/>
              <a:gd name="T14" fmla="*/ 0 w 1116"/>
              <a:gd name="T15" fmla="*/ 2147483646 h 776"/>
              <a:gd name="T16" fmla="*/ 0 w 1116"/>
              <a:gd name="T17" fmla="*/ 2147483646 h 776"/>
              <a:gd name="T18" fmla="*/ 0 w 1116"/>
              <a:gd name="T19" fmla="*/ 2147483646 h 776"/>
              <a:gd name="T20" fmla="*/ 2147483646 w 1116"/>
              <a:gd name="T21" fmla="*/ 2147483646 h 776"/>
              <a:gd name="T22" fmla="*/ 2147483646 w 1116"/>
              <a:gd name="T23" fmla="*/ 0 h 7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6" h="776">
                <a:moveTo>
                  <a:pt x="1116" y="406"/>
                </a:moveTo>
                <a:lnTo>
                  <a:pt x="6" y="720"/>
                </a:lnTo>
                <a:lnTo>
                  <a:pt x="6" y="776"/>
                </a:lnTo>
                <a:lnTo>
                  <a:pt x="1116" y="457"/>
                </a:lnTo>
                <a:lnTo>
                  <a:pt x="1116" y="406"/>
                </a:lnTo>
                <a:moveTo>
                  <a:pt x="1111" y="0"/>
                </a:moveTo>
                <a:lnTo>
                  <a:pt x="1111" y="0"/>
                </a:lnTo>
                <a:lnTo>
                  <a:pt x="0" y="320"/>
                </a:lnTo>
                <a:lnTo>
                  <a:pt x="0" y="345"/>
                </a:lnTo>
                <a:lnTo>
                  <a:pt x="0" y="370"/>
                </a:lnTo>
                <a:lnTo>
                  <a:pt x="1111" y="51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8" name="任意多边形 163"/>
          <p:cNvSpPr/>
          <p:nvPr>
            <p:custDataLst>
              <p:tags r:id="rId17"/>
            </p:custDataLst>
          </p:nvPr>
        </p:nvSpPr>
        <p:spPr bwMode="auto">
          <a:xfrm rot="-942146">
            <a:off x="3934884" y="3073400"/>
            <a:ext cx="4696883" cy="742950"/>
          </a:xfrm>
          <a:custGeom>
            <a:avLst/>
            <a:gdLst>
              <a:gd name="T0" fmla="*/ 3525205 w 3521391"/>
              <a:gd name="T1" fmla="*/ 0 h 741516"/>
              <a:gd name="T2" fmla="*/ 3363490 w 3521391"/>
              <a:gd name="T3" fmla="*/ 603200 h 741516"/>
              <a:gd name="T4" fmla="*/ 3364682 w 3521391"/>
              <a:gd name="T5" fmla="*/ 603182 h 741516"/>
              <a:gd name="T6" fmla="*/ 3336294 w 3521391"/>
              <a:gd name="T7" fmla="*/ 704633 h 741516"/>
              <a:gd name="T8" fmla="*/ 0 w 3521391"/>
              <a:gd name="T9" fmla="*/ 745827 h 741516"/>
              <a:gd name="T10" fmla="*/ 3717 w 3521391"/>
              <a:gd name="T11" fmla="*/ 726637 h 741516"/>
              <a:gd name="T12" fmla="*/ 25216 w 3521391"/>
              <a:gd name="T13" fmla="*/ 649807 h 741516"/>
              <a:gd name="T14" fmla="*/ 25741 w 3521391"/>
              <a:gd name="T15" fmla="*/ 649800 h 741516"/>
              <a:gd name="T16" fmla="*/ 37710 w 3521391"/>
              <a:gd name="T17" fmla="*/ 605162 h 741516"/>
              <a:gd name="T18" fmla="*/ 195106 w 3521391"/>
              <a:gd name="T19" fmla="*/ 42644 h 741516"/>
              <a:gd name="T20" fmla="*/ 3525158 w 3521391"/>
              <a:gd name="T21" fmla="*/ 0 h 741516"/>
              <a:gd name="T22" fmla="*/ 3525204 w 3521391"/>
              <a:gd name="T23" fmla="*/ 0 h 741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21391"/>
              <a:gd name="T37" fmla="*/ 0 h 741516"/>
              <a:gd name="T38" fmla="*/ 3521391 w 3521391"/>
              <a:gd name="T39" fmla="*/ 741516 h 7415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21391" h="741516">
                <a:moveTo>
                  <a:pt x="3521391" y="0"/>
                </a:moveTo>
                <a:lnTo>
                  <a:pt x="3359850" y="599714"/>
                </a:lnTo>
                <a:lnTo>
                  <a:pt x="3361041" y="599696"/>
                </a:lnTo>
                <a:lnTo>
                  <a:pt x="3332684" y="700561"/>
                </a:lnTo>
                <a:lnTo>
                  <a:pt x="0" y="741516"/>
                </a:lnTo>
                <a:lnTo>
                  <a:pt x="3714" y="722437"/>
                </a:lnTo>
                <a:lnTo>
                  <a:pt x="25189" y="646052"/>
                </a:lnTo>
                <a:lnTo>
                  <a:pt x="25714" y="646045"/>
                </a:lnTo>
                <a:lnTo>
                  <a:pt x="37668" y="601664"/>
                </a:lnTo>
                <a:lnTo>
                  <a:pt x="194896" y="42398"/>
                </a:lnTo>
                <a:lnTo>
                  <a:pt x="3521344" y="0"/>
                </a:lnTo>
                <a:lnTo>
                  <a:pt x="3521390" y="0"/>
                </a:lnTo>
                <a:lnTo>
                  <a:pt x="35213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任意多边形 167"/>
          <p:cNvSpPr/>
          <p:nvPr>
            <p:custDataLst>
              <p:tags r:id="rId18"/>
            </p:custDataLst>
          </p:nvPr>
        </p:nvSpPr>
        <p:spPr bwMode="auto">
          <a:xfrm rot="-878033">
            <a:off x="4783667" y="2079625"/>
            <a:ext cx="2677584" cy="749300"/>
          </a:xfrm>
          <a:custGeom>
            <a:avLst/>
            <a:gdLst>
              <a:gd name="T0" fmla="*/ 2007542 w 2008511"/>
              <a:gd name="T1" fmla="*/ 0 h 748757"/>
              <a:gd name="T2" fmla="*/ 1832018 w 2008511"/>
              <a:gd name="T3" fmla="*/ 705491 h 748757"/>
              <a:gd name="T4" fmla="*/ 0 w 2008511"/>
              <a:gd name="T5" fmla="*/ 750387 h 748757"/>
              <a:gd name="T6" fmla="*/ 173588 w 2008511"/>
              <a:gd name="T7" fmla="*/ 46033 h 748757"/>
              <a:gd name="T8" fmla="*/ 0 60000 65536"/>
              <a:gd name="T9" fmla="*/ 0 60000 65536"/>
              <a:gd name="T10" fmla="*/ 0 60000 65536"/>
              <a:gd name="T11" fmla="*/ 0 60000 65536"/>
              <a:gd name="T12" fmla="*/ 0 w 2008511"/>
              <a:gd name="T13" fmla="*/ 0 h 748757"/>
              <a:gd name="T14" fmla="*/ 2008511 w 2008511"/>
              <a:gd name="T15" fmla="*/ 748757 h 7487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8511" h="748757">
                <a:moveTo>
                  <a:pt x="2008511" y="0"/>
                </a:moveTo>
                <a:lnTo>
                  <a:pt x="1832903" y="703958"/>
                </a:lnTo>
                <a:lnTo>
                  <a:pt x="0" y="748757"/>
                </a:lnTo>
                <a:lnTo>
                  <a:pt x="173672" y="45934"/>
                </a:lnTo>
                <a:lnTo>
                  <a:pt x="2008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任意多边形 171"/>
          <p:cNvSpPr/>
          <p:nvPr>
            <p:custDataLst>
              <p:tags r:id="rId19"/>
            </p:custDataLst>
          </p:nvPr>
        </p:nvSpPr>
        <p:spPr bwMode="auto">
          <a:xfrm rot="-750403">
            <a:off x="4819651" y="4032250"/>
            <a:ext cx="2639483" cy="822325"/>
          </a:xfrm>
          <a:custGeom>
            <a:avLst/>
            <a:gdLst>
              <a:gd name="T0" fmla="*/ 1980168 w 1979334"/>
              <a:gd name="T1" fmla="*/ 0 h 822792"/>
              <a:gd name="T2" fmla="*/ 1830747 w 1979334"/>
              <a:gd name="T3" fmla="*/ 708782 h 822792"/>
              <a:gd name="T4" fmla="*/ 0 w 1979334"/>
              <a:gd name="T5" fmla="*/ 821392 h 822792"/>
              <a:gd name="T6" fmla="*/ 147528 w 1979334"/>
              <a:gd name="T7" fmla="*/ 113812 h 822792"/>
              <a:gd name="T8" fmla="*/ 0 60000 65536"/>
              <a:gd name="T9" fmla="*/ 0 60000 65536"/>
              <a:gd name="T10" fmla="*/ 0 60000 65536"/>
              <a:gd name="T11" fmla="*/ 0 60000 65536"/>
              <a:gd name="T12" fmla="*/ 0 w 1979334"/>
              <a:gd name="T13" fmla="*/ 0 h 822792"/>
              <a:gd name="T14" fmla="*/ 1979334 w 1979334"/>
              <a:gd name="T15" fmla="*/ 822792 h 822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9334" h="822792">
                <a:moveTo>
                  <a:pt x="1979334" y="0"/>
                </a:moveTo>
                <a:lnTo>
                  <a:pt x="1829976" y="709991"/>
                </a:lnTo>
                <a:lnTo>
                  <a:pt x="0" y="822792"/>
                </a:lnTo>
                <a:lnTo>
                  <a:pt x="147465" y="114007"/>
                </a:lnTo>
                <a:lnTo>
                  <a:pt x="1979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20610023">
            <a:off x="3900363" y="3118249"/>
            <a:ext cx="4801705" cy="653693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0400" y="417600"/>
            <a:ext cx="11020800" cy="6984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1180800" y="1854000"/>
            <a:ext cx="4819200" cy="3805284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6619200" y="1720800"/>
            <a:ext cx="4627200" cy="4255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9561692" y="483657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04244" y="483657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 flipH="1">
            <a:off x="359960" y="9425"/>
            <a:ext cx="11830025" cy="6857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718"/>
            <a:ext cx="12199987" cy="686599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2324" y="417016"/>
            <a:ext cx="1102112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2183" y="1422400"/>
            <a:ext cx="11009976" cy="47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0" indent="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Tx/>
        <a:buNone/>
        <a:defRPr sz="24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23850" indent="0" algn="just" defTabSz="6858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rgbClr val="7D7D7D"/>
          </a:solidFill>
          <a:latin typeface="幼圆" pitchFamily="49" charset="-122"/>
          <a:ea typeface="黑体" panose="02010609060101010101" pitchFamily="49" charset="-122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Relationship Id="rId3" Type="http://schemas.openxmlformats.org/officeDocument/2006/relationships/image" Target="../media/image3.pn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+mn-lt"/>
                <a:ea typeface="+mn-ea"/>
              </a:rPr>
              <a:t>刘秀梅</a:t>
            </a:r>
            <a:endParaRPr lang="zh-CN" altLang="en-US" sz="3200" dirty="0">
              <a:latin typeface="+mn-lt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62139" y="1907177"/>
            <a:ext cx="7275996" cy="1556704"/>
          </a:xfrm>
        </p:spPr>
        <p:txBody>
          <a:bodyPr>
            <a:normAutofit/>
          </a:bodyPr>
          <a:lstStyle/>
          <a:p>
            <a:r>
              <a:rPr lang="en-US" sz="6400" kern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</a:rPr>
              <a:t>微信小程序/应用号</a:t>
            </a:r>
            <a:endParaRPr lang="en-US" sz="6400" kern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995045"/>
            <a:ext cx="11184255" cy="1249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>
              <a:tabLst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&lt;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text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&gt; &lt;/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  <a:sym typeface="+mn-ea"/>
              </a:rPr>
              <a:t>text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&gt;</a:t>
            </a:r>
            <a:endParaRPr lang="en-US" altLang="zh-CN"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——</a:t>
            </a:r>
            <a:r>
              <a:rPr lang="en-US" altLang="zh-CN" dirty="0">
                <a:latin typeface="+mn-lt"/>
                <a:ea typeface="微软雅黑" panose="020B0503020204020204" pitchFamily="34" charset="-122"/>
              </a:rPr>
              <a:t>text</a:t>
            </a:r>
            <a:r>
              <a:rPr lang="zh-CN" altLang="en-US">
                <a:latin typeface="+mn-lt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680385" y="2685650"/>
            <a:ext cx="9964800" cy="3816000"/>
          </a:xfrm>
        </p:spPr>
        <p:txBody>
          <a:bodyPr/>
          <a:p>
            <a:r>
              <a:rPr lang="zh-CN" altLang="en-US" sz="2800" smtClean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j-cs"/>
              </a:rPr>
              <a:t>注意事项：</a:t>
            </a:r>
            <a:endParaRPr lang="zh-CN" altLang="en-US" sz="2800" smtClean="0">
              <a:solidFill>
                <a:schemeClr val="tx1"/>
              </a:solidFill>
              <a:latin typeface="+mn-lt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0640" y="2821940"/>
            <a:ext cx="8198485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微软雅黑" panose="020B0503020204020204" pitchFamily="34" charset="-122"/>
                <a:cs typeface="+mj-cs"/>
                <a:sym typeface="+mn-ea"/>
              </a:rPr>
              <a:t> &lt;text&gt; 组件内只支持 &lt;text&gt; 嵌套。</a:t>
            </a:r>
            <a:endParaRPr lang="zh-CN" altLang="en-US" sz="2800" smtClean="0">
              <a:solidFill>
                <a:schemeClr val="tx1"/>
              </a:solidFill>
              <a:ea typeface="微软雅黑" panose="020B0503020204020204" pitchFamily="34" charset="-122"/>
              <a:cs typeface="+mj-cs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zh-CN" altLang="en-US" sz="2800" smtClean="0">
                <a:solidFill>
                  <a:schemeClr val="tx1"/>
                </a:solidFill>
                <a:ea typeface="微软雅黑" panose="020B0503020204020204" pitchFamily="34" charset="-122"/>
                <a:cs typeface="+mj-cs"/>
                <a:sym typeface="+mn-ea"/>
              </a:rPr>
              <a:t>  支持转义符"\"。</a:t>
            </a: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 除了文本节点以外的其他节点都无法长按选中。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995045"/>
            <a:ext cx="11184255" cy="1249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>
              <a:tabLst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 &lt;icon type="success" size="45" color="red"/&gt;</a:t>
            </a:r>
            <a:endParaRPr lang="en-US" altLang="zh-CN"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——</a:t>
            </a:r>
            <a:r>
              <a:rPr lang="en-US" dirty="0">
                <a:latin typeface="+mn-lt"/>
                <a:ea typeface="微软雅黑" panose="020B0503020204020204" pitchFamily="34" charset="-122"/>
              </a:rPr>
              <a:t>icon</a:t>
            </a:r>
            <a:endParaRPr 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059555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00200" y="3306445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type 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size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color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555" y="2397760"/>
            <a:ext cx="3296920" cy="43821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680085" y="995045"/>
            <a:ext cx="11184255" cy="1249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defTabSz="685800">
              <a:tabLst>
                <a:tab pos="6446520" algn="l"/>
              </a:tabLst>
            </a:pPr>
            <a:r>
              <a:rPr lang="zh-CN" altLang="en-US" sz="2800" b="0" smtClean="0">
                <a:latin typeface="+mn-lt"/>
                <a:ea typeface="微软雅黑" panose="020B0503020204020204" pitchFamily="34" charset="-122"/>
              </a:rPr>
              <a:t>语法：</a:t>
            </a:r>
            <a:r>
              <a:rPr lang="en-US" altLang="zh-CN" sz="2800" b="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cs"/>
              </a:rPr>
              <a:t> &lt;progress percent="20" show-info /&gt;</a:t>
            </a:r>
            <a:endParaRPr lang="en-US" altLang="zh-CN" sz="2800" b="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680085" y="279400"/>
            <a:ext cx="8265795" cy="11715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基础内容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——</a:t>
            </a:r>
            <a:r>
              <a:rPr lang="en-US" dirty="0">
                <a:latin typeface="+mn-lt"/>
                <a:ea typeface="微软雅黑" panose="020B0503020204020204" pitchFamily="34" charset="-122"/>
              </a:rPr>
              <a:t>progress</a:t>
            </a:r>
            <a:endParaRPr lang="en-US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680085" y="2397125"/>
            <a:ext cx="10422890" cy="4059555"/>
          </a:xfrm>
        </p:spPr>
        <p:txBody>
          <a:bodyPr/>
          <a:p>
            <a:pPr fontAlgn="auto">
              <a:lnSpc>
                <a:spcPct val="200000"/>
              </a:lnSpc>
            </a:pPr>
            <a:r>
              <a:rPr lang="zh-CN" altLang="en-US" sz="2800">
                <a:latin typeface="+mn-lt"/>
                <a:ea typeface="微软雅黑" panose="020B0503020204020204" pitchFamily="34" charset="-122"/>
              </a:rPr>
              <a:t>属性：</a:t>
            </a:r>
            <a:endParaRPr lang="zh-CN" altLang="en-US" sz="280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0680" y="3416300"/>
            <a:ext cx="4724400" cy="31502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percent 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show-info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stroke-width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color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ts val="5500"/>
              </a:lnSpc>
              <a:buClr>
                <a:srgbClr val="C00000"/>
              </a:buClr>
              <a:buFont typeface="Wingdings" panose="05000000000000000000" charset="0"/>
              <a:buChar char="ü"/>
            </a:pPr>
            <a:r>
              <a:rPr lang="en-US" altLang="zh-CN" sz="280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 active</a:t>
            </a: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  <a:p>
            <a:pPr indent="0" algn="l">
              <a:buClr>
                <a:srgbClr val="C00000"/>
              </a:buClr>
              <a:buFont typeface="Wingdings" panose="05000000000000000000" charset="0"/>
              <a:buNone/>
            </a:pPr>
            <a:endParaRPr lang="en-US" altLang="zh-CN" sz="280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470" y="3303270"/>
            <a:ext cx="6453505" cy="22466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800" smtClean="0">
                <a:solidFill>
                  <a:srgbClr val="FFFFFF"/>
                </a:solidFill>
                <a:latin typeface="+mj-lt"/>
                <a:ea typeface="+mj-ea"/>
              </a:rPr>
              <a:t>THANKS</a:t>
            </a:r>
            <a:endParaRPr lang="en-US" altLang="zh-CN" sz="3800" smtClean="0">
              <a:solidFill>
                <a:srgbClr val="FFFFFF"/>
              </a:solidFill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b"/>
  <p:tag name="KSO_WM_UNIT_INDEX" val="1"/>
  <p:tag name="KSO_WM_UNIT_ID" val="custom160_1*b*1"/>
  <p:tag name="KSO_WM_UNIT_CLEAR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THUMBS_INDEX" val="1、10、12、15、20、24、29、31、32"/>
  <p:tag name="KSO_WM_TEMPLATE_CATEGORY" val="custom"/>
  <p:tag name="KSO_WM_TEMPLATE_INDEX" val="160"/>
  <p:tag name="KSO_WM_SLIDE_ID" val="custom16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1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30.xml><?xml version="1.0" encoding="utf-8"?>
<p:tagLst xmlns:p="http://schemas.openxmlformats.org/presentationml/2006/main">
  <p:tag name="KSO_WM_TEMPLATE_CATEGORY" val="custom"/>
  <p:tag name="KSO_WM_TEMPLATE_INDEX" val="160"/>
  <p:tag name="KSO_WM_SLIDE_ID" val="custom160_15"/>
  <p:tag name="KSO_WM_SLIDE_INDEX" val="15"/>
  <p:tag name="KSO_WM_SLIDE_ITEM_CNT" val="3"/>
  <p:tag name="KSO_WM_SLIDE_LAYOUT" val="a_m"/>
  <p:tag name="KSO_WM_SLIDE_LAYOUT_CNT" val="1_1"/>
  <p:tag name="KSO_WM_SLIDE_TYPE" val="text"/>
  <p:tag name="KSO_WM_BEAUTIFY_FLAG" val="#wm#"/>
  <p:tag name="KSO_WM_TAG_VERSION" val="1.0"/>
  <p:tag name="KSO_WM_SLIDE_POSITION" val="106*179"/>
  <p:tag name="KSO_WM_SLIDE_SIZE" val="507*308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"/>
  <p:tag name="KSO_WM_UNIT_TYPE" val="a"/>
  <p:tag name="KSO_WM_UNIT_INDEX" val="1"/>
  <p:tag name="KSO_WM_UNIT_ID" val="custom160_32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32.xml><?xml version="1.0" encoding="utf-8"?>
<p:tagLst xmlns:p="http://schemas.openxmlformats.org/presentationml/2006/main">
  <p:tag name="KSO_WM_TEMPLATE_CATEGORY" val="custom"/>
  <p:tag name="KSO_WM_TEMPLATE_INDEX" val="160"/>
  <p:tag name="KSO_WM_SLIDE_ID" val="custom160_32"/>
  <p:tag name="KSO_WM_SLIDE_INDEX" val="32"/>
  <p:tag name="KSO_WM_SLIDE_ITEM_CNT" val="1"/>
  <p:tag name="KSO_WM_SLIDE_LAYOUT" val="a"/>
  <p:tag name="KSO_WM_SLIDE_LAYOUT_CNT" val="1"/>
  <p:tag name="KSO_WM_SLIDE_TYPE" val="title"/>
  <p:tag name="KSO_WM_BEAUTIFY_FLAG" val="#wm#"/>
  <p:tag name="KSO_WM_TAG_VERSION" val="1.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A000120140530A70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WPS 演示</Application>
  <PresentationFormat>宽屏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黑体</vt:lpstr>
      <vt:lpstr>幼圆</vt:lpstr>
      <vt:lpstr>Calibri</vt:lpstr>
      <vt:lpstr>Wingdings</vt:lpstr>
      <vt:lpstr>A000120140530A70PPBG</vt:lpstr>
      <vt:lpstr>微信小程序/应用号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81</cp:revision>
  <dcterms:created xsi:type="dcterms:W3CDTF">2016-11-30T12:12:00Z</dcterms:created>
  <dcterms:modified xsi:type="dcterms:W3CDTF">2017-01-03T05:51:32Z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