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36" r:id="rId5"/>
    <p:sldId id="291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hover-start-time	Number	50	按住后多久出现点击态，单位毫秒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hover-stay-time	Number	600	手指松开后点击态保留时间，单位毫秒</a:t>
            </a: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288155"/>
          </a:xfrm>
        </p:spPr>
        <p:txBody>
          <a:bodyPr>
            <a:normAutofit lnSpcReduction="20000"/>
          </a:bodyPr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注意事项：可以传递参数，仅</a:t>
            </a:r>
            <a:r>
              <a:rPr lang="en-US" altLang="zh-CN" sz="2800">
                <a:latin typeface="+mn-lt"/>
                <a:ea typeface="微软雅黑" panose="020B0503020204020204" pitchFamily="34" charset="-122"/>
              </a:rPr>
              <a:t>onLoad</a:t>
            </a: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函数接受参数</a:t>
            </a:r>
            <a:r>
              <a:rPr lang="zh-CN" altLang="en-US" sz="2800">
                <a:latin typeface="+mn-lt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latin typeface="+mn-lt"/>
                <a:ea typeface="微软雅黑" panose="020B0503020204020204" pitchFamily="34" charset="-122"/>
                <a:sym typeface="+mn-ea"/>
              </a:rPr>
              <a:t>options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995045"/>
            <a:ext cx="11184255" cy="1249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>
              <a:tabLst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&lt;navigator url="" hover-class=""&gt;跳转&lt;/navigator&gt;</a:t>
            </a:r>
            <a:endParaRPr lang="en-US" altLang="zh-CN"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dirty="0">
                <a:latin typeface="+mn-lt"/>
                <a:ea typeface="微软雅黑" panose="020B0503020204020204" pitchFamily="34" charset="-122"/>
              </a:rPr>
              <a:t>navigator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（页面链接）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0680" y="3416300"/>
            <a:ext cx="1041527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url                    url="navigate</a:t>
            </a:r>
            <a:r>
              <a:rPr lang="en-US" altLang="zh-CN" sz="28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?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title=navigate</a:t>
            </a:r>
            <a:r>
              <a:rPr lang="en-US" altLang="zh-CN" sz="28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&amp;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name=navigator"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open-type              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选项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navigate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'、'redirect'、'switchTab'</a:t>
            </a:r>
            <a:endParaRPr lang="en-US" alt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hover-class                  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点击时的样式类</a:t>
            </a:r>
            <a:endParaRPr lang="en-US" alt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5" name=" 135"/>
          <p:cNvSpPr/>
          <p:nvPr/>
        </p:nvSpPr>
        <p:spPr>
          <a:xfrm>
            <a:off x="3352800" y="4522470"/>
            <a:ext cx="1584960" cy="9144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135"/>
          <p:cNvSpPr/>
          <p:nvPr/>
        </p:nvSpPr>
        <p:spPr>
          <a:xfrm>
            <a:off x="2672080" y="3796030"/>
            <a:ext cx="1584960" cy="9144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135"/>
          <p:cNvSpPr/>
          <p:nvPr/>
        </p:nvSpPr>
        <p:spPr>
          <a:xfrm>
            <a:off x="4020185" y="5182870"/>
            <a:ext cx="1584960" cy="9144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26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WPS 演示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82</cp:revision>
  <dcterms:created xsi:type="dcterms:W3CDTF">2016-11-30T12:12:00Z</dcterms:created>
  <dcterms:modified xsi:type="dcterms:W3CDTF">2017-01-03T05:54:01Z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