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441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canvas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canvas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canvas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3080" y="34766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canvas-id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disable-scroll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bindtouchstart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bindtouchmove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8130" y="34766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bindtouchend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bindtouchcancel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bindlongtap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binderror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sym typeface="+mn-ea"/>
              </a:rPr>
              <a:t>API</a:t>
            </a:r>
            <a:r>
              <a:rPr lang="en-US" altLang="zh-CN" smtClean="0">
                <a:latin typeface="+mj-lt"/>
                <a:ea typeface="+mj-ea"/>
              </a:rPr>
              <a:t>——</a:t>
            </a:r>
            <a:r>
              <a:rPr lang="en-US" altLang="zh-CN" smtClean="0">
                <a:latin typeface="+mj-lt"/>
                <a:ea typeface="+mj-ea"/>
                <a:sym typeface="+mn-ea"/>
              </a:rPr>
              <a:t>canvas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1248410"/>
            <a:ext cx="8666480" cy="120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var context =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 wx.createCanvasContext( id )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创建并返回绘图上下文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context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0640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beginPath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closePath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moveTo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lineTo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arc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565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setFillStyle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setStrokeStyle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setLineWidth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stroke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draw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91805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strokeRect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clearRect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setFontSize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fillText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setGlobalAlpha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355" y="1827530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translate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rotate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scale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4100" y="111696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save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restore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setShadow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2230" y="1116965"/>
            <a:ext cx="9526905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线性渐变    ctx.createLinearGradient(0, 0, 200, 0)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圆形渐变    ctx.createCircularGradient(75, 50, 50)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设置颜色   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addColorStop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(0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.5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, 'red')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2016-11-30T12:12:00Z</dcterms:created>
  <dcterms:modified xsi:type="dcterms:W3CDTF">2017-01-03T06:07:36Z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