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8" r:id="rId5"/>
    <p:sldId id="439" r:id="rId6"/>
    <p:sldId id="440" r:id="rId7"/>
    <p:sldId id="441" r:id="rId8"/>
    <p:sldId id="442" r:id="rId9"/>
    <p:sldId id="443" r:id="rId10"/>
    <p:sldId id="29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hover-class	String	button-hover	指定按钮按下去的样式类。当 hover-class="none" 时，没有点击态效果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hover-start-time	Number	50	按住后多久出现点击态，单位毫秒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hover-stay-time	Number	400	手指松开后点击态保留时间，单位毫秒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for优先级高于内部控件，内部有多个控件的时候默认触发第一个控件。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995045"/>
            <a:ext cx="11184255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>
              <a:tabLst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&lt;button &gt;</a:t>
            </a:r>
            <a:r>
              <a:rPr lang="zh-CN" alt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按钮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&lt;/button&gt;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button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0200" y="34131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size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type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plain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disabled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2440" y="2585720"/>
            <a:ext cx="5180330" cy="3977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loading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hover-class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（去掉默认样式）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form-type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（submit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reset）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4749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label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checkbox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value="" checked=""/&gt;</a:t>
            </a:r>
            <a:r>
              <a:rPr 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点击我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label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label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0085" y="3869055"/>
            <a:ext cx="10850880" cy="1905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20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注意事项：内部有多个控件的时候默认触发第一个控件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</a:rPr>
              <a:t> &lt;checkbox/&gt;, &lt;radio/&gt;, &lt;switch/&gt;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557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checkbox-group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bindchange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=""&gt;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label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checkbox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 value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 checked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color</a:t>
            </a:r>
            <a:r>
              <a:rPr lang="en-US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""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disabled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/&gt; </a:t>
            </a:r>
            <a:r>
              <a:rPr 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点击我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&lt;/label&gt;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&lt;/checkbox-group&gt;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checkbox 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69580" y="1559560"/>
            <a:ext cx="35814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多项选择器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3130" y="6053455"/>
            <a:ext cx="6698615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双标签写法：</a:t>
            </a:r>
            <a:r>
              <a:rPr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checkbox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&gt;&lt;/checkbox&gt;</a:t>
            </a:r>
            <a:endParaRPr lang="en-US" sz="28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1643380" y="2099310"/>
            <a:ext cx="199390" cy="355092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5572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radio-group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bindchange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=""&gt;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label 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radio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 value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 checked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color</a:t>
            </a:r>
            <a:r>
              <a:rPr lang="en-US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"" </a:t>
            </a:r>
            <a:r>
              <a:rPr sz="2800" b="0" dirty="0">
                <a:solidFill>
                  <a:schemeClr val="accent1"/>
                </a:solidFill>
                <a:latin typeface="+mn-lt"/>
                <a:ea typeface="微软雅黑" panose="020B0503020204020204" pitchFamily="34" charset="-122"/>
                <a:cs typeface="+mn-cs"/>
              </a:rPr>
              <a:t>disabled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/&gt; </a:t>
            </a:r>
            <a:r>
              <a:rPr 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男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&lt;/label&gt;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  <a:p>
            <a:pPr defTabSz="685800" fontAlgn="auto">
              <a:lnSpc>
                <a:spcPct val="200000"/>
              </a:lnSpc>
              <a:tabLst>
                <a:tab pos="6446520" algn="l"/>
              </a:tabLst>
            </a:pP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&lt;/radio-group&gt;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radio 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99020" y="1635760"/>
            <a:ext cx="35814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单项选择器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 flipH="1">
            <a:off x="1673860" y="2084070"/>
            <a:ext cx="199390" cy="355092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2650" y="6053455"/>
            <a:ext cx="6698615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双标签写法：</a:t>
            </a:r>
            <a:r>
              <a:rPr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radio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&gt;&lt;/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radio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</a:t>
            </a:r>
            <a:endParaRPr lang="en-US" sz="28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switch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 checked bindchange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rPr>
              <a:t>=""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800" b="0" dirty="0">
                <a:latin typeface="+mn-lt"/>
                <a:ea typeface="微软雅黑" panose="020B0503020204020204" pitchFamily="34" charset="-122"/>
                <a:cs typeface="+mn-cs"/>
              </a:rPr>
              <a:t>type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=""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lang="en-US"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color</a:t>
            </a:r>
            <a:r>
              <a:rPr lang="en-US"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sz="2800" b="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""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/&gt;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switch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r>
              <a:rPr lang="en-US" altLang="zh-CN" sz="2800">
                <a:latin typeface="+mn-lt"/>
                <a:ea typeface="微软雅黑" panose="020B0503020204020204" pitchFamily="34" charset="-122"/>
              </a:rPr>
              <a:t>type</a:t>
            </a:r>
            <a:endParaRPr lang="en-US" altLang="zh-CN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050" name=" 2050"/>
          <p:cNvSpPr/>
          <p:nvPr/>
        </p:nvSpPr>
        <p:spPr bwMode="auto">
          <a:xfrm flipH="1">
            <a:off x="2773680" y="3333750"/>
            <a:ext cx="121920" cy="12954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24200" y="3124200"/>
            <a:ext cx="233172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solidFill>
                  <a:schemeClr val="tx1"/>
                </a:solidFill>
              </a:rPr>
              <a:t>switch(</a:t>
            </a:r>
            <a:r>
              <a:rPr lang="zh-CN" altLang="en-US" sz="2800">
                <a:solidFill>
                  <a:schemeClr val="tx1"/>
                </a:solidFill>
              </a:rPr>
              <a:t>默认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4200" y="4290060"/>
            <a:ext cx="233172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solidFill>
                  <a:schemeClr val="tx1"/>
                </a:solidFill>
              </a:rPr>
              <a:t>checkbox</a:t>
            </a: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85" y="2989580"/>
            <a:ext cx="1637665" cy="744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055" y="4362450"/>
            <a:ext cx="899160" cy="5372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7245" y="5810885"/>
            <a:ext cx="6698615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双标签写法：</a:t>
            </a:r>
            <a:r>
              <a:rPr sz="2800" dirty="0">
                <a:solidFill>
                  <a:schemeClr val="tx2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switch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&gt;&lt;/</a:t>
            </a:r>
            <a:r>
              <a:rPr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switch</a:t>
            </a:r>
            <a:r>
              <a:rPr lang="en-US" sz="2800" dirty="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&gt;</a:t>
            </a:r>
            <a:endParaRPr lang="en-US" sz="28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slider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 bindchange="" step=""/&gt;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slider(滑动选择器)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00200" y="2397125"/>
            <a:ext cx="6393180" cy="4166235"/>
            <a:chOff x="2520" y="3775"/>
            <a:chExt cx="10068" cy="6561"/>
          </a:xfrm>
        </p:grpSpPr>
        <p:sp>
          <p:nvSpPr>
            <p:cNvPr id="11" name="矩形 10"/>
            <p:cNvSpPr/>
            <p:nvPr/>
          </p:nvSpPr>
          <p:spPr>
            <a:xfrm>
              <a:off x="2520" y="5375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min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max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step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indent="0" algn="l">
                <a:buClr>
                  <a:srgbClr val="C00000"/>
                </a:buClr>
                <a:buFont typeface="Wingdings" panose="05000000000000000000" charset="0"/>
                <a:buNone/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12" y="3775"/>
              <a:ext cx="5976" cy="6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show-value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disabled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l" fontAlgn="auto">
                <a:lnSpc>
                  <a:spcPct val="200000"/>
                </a:lnSpc>
                <a:buClr>
                  <a:srgbClr val="C00000"/>
                </a:buClr>
                <a:buFont typeface="Wingdings" panose="05000000000000000000" charset="0"/>
                <a:buChar char="ü"/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bindchange</a:t>
              </a: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55" y="2741930"/>
            <a:ext cx="3966845" cy="4743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41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宽屏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83</cp:revision>
  <dcterms:created xsi:type="dcterms:W3CDTF">2016-11-30T12:12:00Z</dcterms:created>
  <dcterms:modified xsi:type="dcterms:W3CDTF">2017-01-03T05:56:32Z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