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40" r:id="rId5"/>
    <p:sldId id="438" r:id="rId6"/>
    <p:sldId id="439" r:id="rId7"/>
    <p:sldId id="29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video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&lt;/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video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video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784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id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controls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enable-danmu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danmu-list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5860" y="324739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danmu-btn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autoplay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bindplay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bindtimeupdate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3054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bindpause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bindended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objectFit	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3420" y="506095"/>
            <a:ext cx="5685155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28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！！！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video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组件默认宽度和高度</a:t>
            </a:r>
            <a:endParaRPr lang="zh-CN" altLang="en-US" sz="2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77643" y="417016"/>
            <a:ext cx="35428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mtClean="0">
                <a:latin typeface="+mj-lt"/>
                <a:ea typeface="+mj-ea"/>
                <a:sym typeface="+mn-ea"/>
              </a:rPr>
              <a:t>API——</a:t>
            </a:r>
            <a:r>
              <a:rPr lang="en-US" altLang="zh-CN" smtClean="0">
                <a:latin typeface="+mj-lt"/>
                <a:ea typeface="+mj-ea"/>
              </a:rPr>
              <a:t>video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6830" y="1116965"/>
            <a:ext cx="9229090" cy="4572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this.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video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Ctx = wx.create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Video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Context('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')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                 onReady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函数中创建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this.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video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Ctx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.sendDanmu({  //</a:t>
            </a:r>
            <a:r>
              <a:rPr lang="zh-CN" altLang="en-US" sz="28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发送弹幕</a:t>
            </a:r>
            <a:endParaRPr lang="zh-CN" altLang="en-US" sz="28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text:  text,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color: color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})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77643" y="417016"/>
            <a:ext cx="35428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>
                <a:latin typeface="+mj-lt"/>
                <a:ea typeface="+mj-ea"/>
              </a:rPr>
              <a:t>关于</a:t>
            </a:r>
            <a:r>
              <a:rPr lang="en-US" altLang="zh-CN" smtClean="0">
                <a:latin typeface="+mj-lt"/>
                <a:ea typeface="+mj-ea"/>
              </a:rPr>
              <a:t>video</a:t>
            </a:r>
            <a:r>
              <a:rPr lang="zh-CN" altLang="en-US" smtClean="0">
                <a:latin typeface="+mj-lt"/>
                <a:ea typeface="+mj-ea"/>
              </a:rPr>
              <a:t>的</a:t>
            </a:r>
            <a:r>
              <a:rPr lang="en-US" altLang="zh-CN" smtClean="0">
                <a:latin typeface="+mj-lt"/>
                <a:ea typeface="+mj-ea"/>
              </a:rPr>
              <a:t>API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6830" y="1116965"/>
            <a:ext cx="9229090" cy="5638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wx.chooseVideo({    //</a:t>
            </a:r>
            <a:r>
              <a:rPr lang="en-US" altLang="zh-CN" sz="28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拍摄视频或从手机相册中选视频</a:t>
            </a:r>
            <a:endParaRPr lang="en-US" altLang="zh-CN" sz="28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sourceType : </a:t>
            </a:r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['album', 'camera']</a:t>
            </a: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</a:t>
            </a:r>
            <a:endParaRPr lang="zh-CN" altLang="en-US" sz="2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8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maxDuration </a:t>
            </a:r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: 60</a:t>
            </a: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</a:t>
            </a:r>
            <a:endParaRPr lang="zh-CN" altLang="en-US" sz="2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8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camera </a:t>
            </a: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:  ['front', 'back']，</a:t>
            </a:r>
            <a:endParaRPr lang="zh-CN" altLang="en-US" sz="2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8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success 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:</a:t>
            </a:r>
            <a:endParaRPr lang="zh-CN" altLang="en-US" sz="2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8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fail </a:t>
            </a:r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complete</a:t>
            </a:r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: </a:t>
            </a:r>
            <a:endParaRPr lang="en-US" altLang="zh-CN" sz="2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})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63640" y="3870960"/>
            <a:ext cx="5561965" cy="24079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solidFill>
                  <a:schemeClr val="tx1"/>
                </a:solidFill>
              </a:rPr>
              <a:t>function (res) {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</a:rPr>
              <a:t>      that.setData({            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</a:rPr>
              <a:t>              src: res.tempFilePath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</a:rPr>
              <a:t>        })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</a:rPr>
              <a:t>      }</a:t>
            </a:r>
            <a:endParaRPr lang="zh-CN" altLang="en-US" sz="280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550920" y="4312920"/>
            <a:ext cx="2560320" cy="7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7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CONTENTS"/>
</p:tagLst>
</file>

<file path=ppt/tags/tag26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7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WPS 演示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83</cp:revision>
  <dcterms:created xsi:type="dcterms:W3CDTF">2016-11-30T12:12:00Z</dcterms:created>
  <dcterms:modified xsi:type="dcterms:W3CDTF">2017-01-03T06:04:05Z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