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8" r:id="rId5"/>
    <p:sldId id="459" r:id="rId6"/>
    <p:sldId id="460" r:id="rId7"/>
    <p:sldId id="461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59535" y="2124710"/>
            <a:ext cx="9617075" cy="3149600"/>
            <a:chOff x="3987" y="3278"/>
            <a:chExt cx="15145" cy="4960"/>
          </a:xfrm>
        </p:grpSpPr>
        <p:sp>
          <p:nvSpPr>
            <p:cNvPr id="3" name="文本框 2"/>
            <p:cNvSpPr txBox="1"/>
            <p:nvPr>
              <p:custDataLst>
                <p:tags r:id="rId1"/>
              </p:custDataLst>
            </p:nvPr>
          </p:nvSpPr>
          <p:spPr>
            <a:xfrm>
              <a:off x="3987" y="4785"/>
              <a:ext cx="5099" cy="11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sz="3600" smtClean="0">
                  <a:latin typeface="+mj-lt"/>
                  <a:ea typeface="+mj-ea"/>
                </a:rPr>
                <a:t>媒体图片</a:t>
              </a:r>
              <a:endParaRPr lang="en-US" altLang="zh-CN" sz="3600" smtClean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sp>
          <p:nvSpPr>
            <p:cNvPr id="4" name=" 2050"/>
            <p:cNvSpPr/>
            <p:nvPr/>
          </p:nvSpPr>
          <p:spPr bwMode="auto">
            <a:xfrm flipH="1">
              <a:off x="7013" y="3910"/>
              <a:ext cx="503" cy="3073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068" y="3278"/>
              <a:ext cx="11064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514350" indent="-514350" algn="l" defTabSz="914400" fontAlgn="auto">
                <a:lnSpc>
                  <a:spcPct val="20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从本地相册选择图片或使用相机拍照 </a:t>
              </a:r>
              <a:endPara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514350" indent="-514350" algn="l" defTabSz="914400" fontAlgn="auto">
                <a:lnSpc>
                  <a:spcPct val="20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预览图片</a:t>
              </a:r>
              <a:endPara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514350" indent="-514350" algn="l" defTabSz="914400" fontAlgn="auto">
                <a:lnSpc>
                  <a:spcPct val="20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获取图片信息</a:t>
              </a:r>
              <a:endPara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None/>
                <a:tabLst>
                  <a:tab pos="3402330" algn="l"/>
                </a:tabLst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从本地相册选择图片或使用相机拍照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选择图片或拍照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wx.chooseImage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7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count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sizeType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sourceType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473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74280" y="3389630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ea typeface="微软雅黑" panose="020B0503020204020204" pitchFamily="34" charset="-122"/>
              </a:rPr>
              <a:t>t</a:t>
            </a:r>
            <a:r>
              <a:rPr lang="en-US" altLang="zh-CN" sz="2800">
                <a:ea typeface="微软雅黑" panose="020B0503020204020204" pitchFamily="34" charset="-122"/>
              </a:rPr>
              <a:t>empFilePaths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9420" y="3105785"/>
            <a:ext cx="100012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697980" y="3712210"/>
            <a:ext cx="87630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预览图片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预览图片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wx.previewImage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9280" y="282194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current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urls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2473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获取图片信息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wx.getImageInfo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2825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src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07225" y="282194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width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height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3800" y="3493770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103370" y="41402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90</cp:revision>
  <dcterms:created xsi:type="dcterms:W3CDTF">2016-11-30T12:12:00Z</dcterms:created>
  <dcterms:modified xsi:type="dcterms:W3CDTF">2017-01-03T07:17:14Z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